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91" r:id="rId3"/>
    <p:sldId id="258" r:id="rId4"/>
    <p:sldId id="270" r:id="rId5"/>
    <p:sldId id="271" r:id="rId6"/>
    <p:sldId id="272" r:id="rId7"/>
    <p:sldId id="276" r:id="rId8"/>
    <p:sldId id="277" r:id="rId9"/>
    <p:sldId id="278" r:id="rId10"/>
    <p:sldId id="292" r:id="rId11"/>
    <p:sldId id="269" r:id="rId12"/>
    <p:sldId id="257" r:id="rId13"/>
    <p:sldId id="279" r:id="rId14"/>
    <p:sldId id="280" r:id="rId15"/>
    <p:sldId id="273" r:id="rId16"/>
    <p:sldId id="281" r:id="rId17"/>
    <p:sldId id="282" r:id="rId18"/>
    <p:sldId id="283" r:id="rId19"/>
    <p:sldId id="285" r:id="rId20"/>
    <p:sldId id="284" r:id="rId21"/>
    <p:sldId id="286" r:id="rId22"/>
    <p:sldId id="287" r:id="rId23"/>
    <p:sldId id="288" r:id="rId24"/>
    <p:sldId id="289" r:id="rId25"/>
    <p:sldId id="29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black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Sheet1!$A$2:$A$11</c:f>
              <c:numCache>
                <c:formatCode>General</c:formatCode>
                <c:ptCount val="10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15</c:v>
                </c:pt>
                <c:pt idx="8">
                  <c:v>17</c:v>
                </c:pt>
                <c:pt idx="9">
                  <c:v>20</c:v>
                </c:pt>
              </c:numCache>
            </c:numRef>
          </c:xVal>
          <c:yVal>
            <c:numRef>
              <c:f>Sheet1!$B$2:$B$11</c:f>
              <c:numCache>
                <c:formatCode>General</c:formatCode>
                <c:ptCount val="10"/>
                <c:pt idx="0">
                  <c:v>161</c:v>
                </c:pt>
                <c:pt idx="1">
                  <c:v>153</c:v>
                </c:pt>
                <c:pt idx="2">
                  <c:v>150</c:v>
                </c:pt>
                <c:pt idx="3">
                  <c:v>146</c:v>
                </c:pt>
                <c:pt idx="4">
                  <c:v>138</c:v>
                </c:pt>
                <c:pt idx="5">
                  <c:v>138</c:v>
                </c:pt>
                <c:pt idx="6">
                  <c:v>134.5</c:v>
                </c:pt>
                <c:pt idx="7">
                  <c:v>131</c:v>
                </c:pt>
                <c:pt idx="8">
                  <c:v>126</c:v>
                </c:pt>
                <c:pt idx="9">
                  <c:v>123.5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cream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Sheet1!$A$2:$A$11</c:f>
              <c:numCache>
                <c:formatCode>General</c:formatCode>
                <c:ptCount val="10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15</c:v>
                </c:pt>
                <c:pt idx="8">
                  <c:v>17</c:v>
                </c:pt>
                <c:pt idx="9">
                  <c:v>20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159</c:v>
                </c:pt>
                <c:pt idx="1">
                  <c:v>147</c:v>
                </c:pt>
                <c:pt idx="2">
                  <c:v>147</c:v>
                </c:pt>
                <c:pt idx="3">
                  <c:v>143</c:v>
                </c:pt>
                <c:pt idx="4">
                  <c:v>135</c:v>
                </c:pt>
                <c:pt idx="5">
                  <c:v>134.5</c:v>
                </c:pt>
                <c:pt idx="6">
                  <c:v>131</c:v>
                </c:pt>
                <c:pt idx="7">
                  <c:v>128</c:v>
                </c:pt>
                <c:pt idx="8">
                  <c:v>124</c:v>
                </c:pt>
                <c:pt idx="9">
                  <c:v>123.5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311920"/>
        <c:axId val="210315840"/>
      </c:scatterChart>
      <c:valAx>
        <c:axId val="210311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time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315840"/>
        <c:crosses val="autoZero"/>
        <c:crossBetween val="midCat"/>
      </c:valAx>
      <c:valAx>
        <c:axId val="210315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temperature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3119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T(t)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Sheet1!$A$2:$A$14</c:f>
              <c:numCache>
                <c:formatCode>General</c:formatCode>
                <c:ptCount val="13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</c:numCache>
            </c:numRef>
          </c:xVal>
          <c:yVal>
            <c:numRef>
              <c:f>Sheet1!$B$2:$B$14</c:f>
              <c:numCache>
                <c:formatCode>General</c:formatCode>
                <c:ptCount val="13"/>
                <c:pt idx="0">
                  <c:v>300</c:v>
                </c:pt>
                <c:pt idx="1">
                  <c:v>307.08671723565527</c:v>
                </c:pt>
                <c:pt idx="2">
                  <c:v>312.16457202418519</c:v>
                </c:pt>
                <c:pt idx="3">
                  <c:v>315.80301397071395</c:v>
                </c:pt>
                <c:pt idx="4">
                  <c:v>318.41007154710684</c:v>
                </c:pt>
                <c:pt idx="5">
                  <c:v>320.27810992906097</c:v>
                </c:pt>
                <c:pt idx="6">
                  <c:v>321.61661791908466</c:v>
                </c:pt>
                <c:pt idx="7">
                  <c:v>322.57570080338985</c:v>
                </c:pt>
                <c:pt idx="8">
                  <c:v>323.26291371942995</c:v>
                </c:pt>
                <c:pt idx="9">
                  <c:v>323.7553232908034</c:v>
                </c:pt>
                <c:pt idx="10">
                  <c:v>324.10815016631869</c:v>
                </c:pt>
                <c:pt idx="11">
                  <c:v>324.36096166983731</c:v>
                </c:pt>
                <c:pt idx="12">
                  <c:v>324.54210902778163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502768"/>
        <c:axId val="158499632"/>
      </c:scatterChart>
      <c:valAx>
        <c:axId val="158502768"/>
        <c:scaling>
          <c:orientation val="minMax"/>
          <c:max val="6.0000000000000012E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0"/>
                  <a:t>time 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499632"/>
        <c:crosses val="autoZero"/>
        <c:crossBetween val="midCat"/>
      </c:valAx>
      <c:valAx>
        <c:axId val="158499632"/>
        <c:scaling>
          <c:orientation val="minMax"/>
          <c:max val="330"/>
          <c:min val="3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0"/>
                  <a:t>temperature (K)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502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temperature (K)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Sheet1!$A$2:$A$455</c:f>
              <c:numCache>
                <c:formatCode>0.00</c:formatCode>
                <c:ptCount val="454"/>
                <c:pt idx="0">
                  <c:v>0</c:v>
                </c:pt>
                <c:pt idx="1">
                  <c:v>9.9999999999999995E-7</c:v>
                </c:pt>
                <c:pt idx="2">
                  <c:v>1.084006786346E-6</c:v>
                </c:pt>
                <c:pt idx="3">
                  <c:v>1.252020359039E-6</c:v>
                </c:pt>
                <c:pt idx="4">
                  <c:v>1.5880475044250001E-6</c:v>
                </c:pt>
                <c:pt idx="5">
                  <c:v>2.260101795197E-6</c:v>
                </c:pt>
                <c:pt idx="6">
                  <c:v>3.6042103767399998E-6</c:v>
                </c:pt>
                <c:pt idx="7">
                  <c:v>6.2924275398250001E-6</c:v>
                </c:pt>
                <c:pt idx="8">
                  <c:v>1.1668861866E-5</c:v>
                </c:pt>
                <c:pt idx="9">
                  <c:v>2.2421730518340001E-5</c:v>
                </c:pt>
                <c:pt idx="10">
                  <c:v>4.3927467823029997E-5</c:v>
                </c:pt>
                <c:pt idx="11">
                  <c:v>8.6938942432399996E-5</c:v>
                </c:pt>
                <c:pt idx="12">
                  <c:v>1.000000008E-4</c:v>
                </c:pt>
                <c:pt idx="13">
                  <c:v>1.086022957219E-4</c:v>
                </c:pt>
                <c:pt idx="14">
                  <c:v>1.2580810626880001E-4</c:v>
                </c:pt>
                <c:pt idx="15">
                  <c:v>1.602197273625E-4</c:v>
                </c:pt>
                <c:pt idx="16">
                  <c:v>2.2904296955000001E-4</c:v>
                </c:pt>
                <c:pt idx="17">
                  <c:v>3.6668945392499998E-4</c:v>
                </c:pt>
                <c:pt idx="18">
                  <c:v>6.4198242267499996E-4</c:v>
                </c:pt>
                <c:pt idx="19">
                  <c:v>1.192568360175E-3</c:v>
                </c:pt>
                <c:pt idx="20">
                  <c:v>2.1925683601749998E-3</c:v>
                </c:pt>
                <c:pt idx="21">
                  <c:v>3.1925683601749999E-3</c:v>
                </c:pt>
                <c:pt idx="22">
                  <c:v>4.1925683601749999E-3</c:v>
                </c:pt>
                <c:pt idx="23">
                  <c:v>5.1925683601749999E-3</c:v>
                </c:pt>
                <c:pt idx="24">
                  <c:v>6.1925683601749999E-3</c:v>
                </c:pt>
                <c:pt idx="25">
                  <c:v>7.1925683601749999E-3</c:v>
                </c:pt>
                <c:pt idx="26">
                  <c:v>8.192568360175E-3</c:v>
                </c:pt>
                <c:pt idx="27">
                  <c:v>9.1925683601750009E-3</c:v>
                </c:pt>
                <c:pt idx="28">
                  <c:v>1.0192568360179999E-2</c:v>
                </c:pt>
                <c:pt idx="29">
                  <c:v>1.119256836018E-2</c:v>
                </c:pt>
                <c:pt idx="30">
                  <c:v>1.219256836018E-2</c:v>
                </c:pt>
                <c:pt idx="31">
                  <c:v>1.319256836018E-2</c:v>
                </c:pt>
                <c:pt idx="32">
                  <c:v>1.419256836018E-2</c:v>
                </c:pt>
                <c:pt idx="33">
                  <c:v>1.519256836018E-2</c:v>
                </c:pt>
                <c:pt idx="34">
                  <c:v>1.6192568360180001E-2</c:v>
                </c:pt>
                <c:pt idx="35">
                  <c:v>1.7192568360179999E-2</c:v>
                </c:pt>
                <c:pt idx="36">
                  <c:v>1.819256836018E-2</c:v>
                </c:pt>
                <c:pt idx="37">
                  <c:v>1.9192568360180001E-2</c:v>
                </c:pt>
                <c:pt idx="38">
                  <c:v>2.0192568360180001E-2</c:v>
                </c:pt>
                <c:pt idx="39">
                  <c:v>2.1192568360179999E-2</c:v>
                </c:pt>
                <c:pt idx="40">
                  <c:v>2.219256836018E-2</c:v>
                </c:pt>
                <c:pt idx="41">
                  <c:v>2.3192568360180001E-2</c:v>
                </c:pt>
                <c:pt idx="42">
                  <c:v>2.4192568360180002E-2</c:v>
                </c:pt>
                <c:pt idx="43">
                  <c:v>2.5192568360179999E-2</c:v>
                </c:pt>
                <c:pt idx="44">
                  <c:v>2.619256836018E-2</c:v>
                </c:pt>
                <c:pt idx="45">
                  <c:v>2.7192568360180001E-2</c:v>
                </c:pt>
                <c:pt idx="46">
                  <c:v>2.8192568360180002E-2</c:v>
                </c:pt>
                <c:pt idx="47">
                  <c:v>2.9192568360179999E-2</c:v>
                </c:pt>
                <c:pt idx="48">
                  <c:v>3.019256836018E-2</c:v>
                </c:pt>
                <c:pt idx="49">
                  <c:v>3.1192568360180001E-2</c:v>
                </c:pt>
                <c:pt idx="50">
                  <c:v>3.2192568360180002E-2</c:v>
                </c:pt>
                <c:pt idx="51">
                  <c:v>3.3192568360180003E-2</c:v>
                </c:pt>
                <c:pt idx="52">
                  <c:v>3.4192568360180003E-2</c:v>
                </c:pt>
                <c:pt idx="53">
                  <c:v>3.5192568360179997E-2</c:v>
                </c:pt>
                <c:pt idx="54">
                  <c:v>3.6192568360179998E-2</c:v>
                </c:pt>
                <c:pt idx="55">
                  <c:v>3.7192568360179999E-2</c:v>
                </c:pt>
                <c:pt idx="56">
                  <c:v>3.819256836018E-2</c:v>
                </c:pt>
                <c:pt idx="57">
                  <c:v>3.9192568360180001E-2</c:v>
                </c:pt>
                <c:pt idx="58">
                  <c:v>4.0192568360180002E-2</c:v>
                </c:pt>
                <c:pt idx="59">
                  <c:v>4.1192568360180003E-2</c:v>
                </c:pt>
                <c:pt idx="60">
                  <c:v>4.2192568360179997E-2</c:v>
                </c:pt>
                <c:pt idx="61">
                  <c:v>4.3192568360179998E-2</c:v>
                </c:pt>
                <c:pt idx="62">
                  <c:v>4.4192568360179998E-2</c:v>
                </c:pt>
                <c:pt idx="63">
                  <c:v>4.5192568360179999E-2</c:v>
                </c:pt>
                <c:pt idx="64">
                  <c:v>4.619256836018E-2</c:v>
                </c:pt>
                <c:pt idx="65">
                  <c:v>4.7192568360180001E-2</c:v>
                </c:pt>
                <c:pt idx="66">
                  <c:v>4.8192568360180002E-2</c:v>
                </c:pt>
                <c:pt idx="67">
                  <c:v>4.9192568360180003E-2</c:v>
                </c:pt>
                <c:pt idx="68">
                  <c:v>5.0192568360179997E-2</c:v>
                </c:pt>
                <c:pt idx="69">
                  <c:v>5.1192568360179998E-2</c:v>
                </c:pt>
                <c:pt idx="70">
                  <c:v>5.2192568360179999E-2</c:v>
                </c:pt>
                <c:pt idx="71">
                  <c:v>5.319256836018E-2</c:v>
                </c:pt>
                <c:pt idx="72">
                  <c:v>5.419256836018E-2</c:v>
                </c:pt>
                <c:pt idx="73">
                  <c:v>5.5192568360180001E-2</c:v>
                </c:pt>
                <c:pt idx="74">
                  <c:v>5.6192568360180002E-2</c:v>
                </c:pt>
                <c:pt idx="75">
                  <c:v>5.7192568360180003E-2</c:v>
                </c:pt>
                <c:pt idx="76">
                  <c:v>5.8192568360179997E-2</c:v>
                </c:pt>
                <c:pt idx="77">
                  <c:v>5.9192568360179998E-2</c:v>
                </c:pt>
                <c:pt idx="78">
                  <c:v>6.0192568360179999E-2</c:v>
                </c:pt>
                <c:pt idx="79">
                  <c:v>6.119256836018E-2</c:v>
                </c:pt>
                <c:pt idx="80">
                  <c:v>6.2192568360180001E-2</c:v>
                </c:pt>
                <c:pt idx="81">
                  <c:v>6.3192568360180001E-2</c:v>
                </c:pt>
                <c:pt idx="82">
                  <c:v>6.4192568360180002E-2</c:v>
                </c:pt>
                <c:pt idx="83">
                  <c:v>6.5192568360180003E-2</c:v>
                </c:pt>
                <c:pt idx="84">
                  <c:v>6.6192568360180004E-2</c:v>
                </c:pt>
                <c:pt idx="85">
                  <c:v>6.7192568360180005E-2</c:v>
                </c:pt>
                <c:pt idx="86">
                  <c:v>6.8192568360180006E-2</c:v>
                </c:pt>
                <c:pt idx="87">
                  <c:v>6.9192568360180007E-2</c:v>
                </c:pt>
                <c:pt idx="88">
                  <c:v>7.0192568360179994E-2</c:v>
                </c:pt>
                <c:pt idx="89">
                  <c:v>7.1192568360179995E-2</c:v>
                </c:pt>
                <c:pt idx="90">
                  <c:v>7.2192568360179996E-2</c:v>
                </c:pt>
                <c:pt idx="91">
                  <c:v>7.3192568360179996E-2</c:v>
                </c:pt>
                <c:pt idx="92">
                  <c:v>7.4192568360179997E-2</c:v>
                </c:pt>
                <c:pt idx="93">
                  <c:v>7.5192568360179998E-2</c:v>
                </c:pt>
                <c:pt idx="94">
                  <c:v>7.6192568360179999E-2</c:v>
                </c:pt>
                <c:pt idx="95">
                  <c:v>7.719256836018E-2</c:v>
                </c:pt>
                <c:pt idx="96">
                  <c:v>7.8192568360180001E-2</c:v>
                </c:pt>
                <c:pt idx="97">
                  <c:v>7.9192568360180002E-2</c:v>
                </c:pt>
                <c:pt idx="98">
                  <c:v>8.0192568360180003E-2</c:v>
                </c:pt>
                <c:pt idx="99">
                  <c:v>8.1192568360180004E-2</c:v>
                </c:pt>
                <c:pt idx="100">
                  <c:v>8.2192568360180004E-2</c:v>
                </c:pt>
                <c:pt idx="101">
                  <c:v>8.3192568360180005E-2</c:v>
                </c:pt>
                <c:pt idx="102">
                  <c:v>8.4192568360180006E-2</c:v>
                </c:pt>
                <c:pt idx="103">
                  <c:v>8.5192568360179993E-2</c:v>
                </c:pt>
                <c:pt idx="104">
                  <c:v>8.6192568360179994E-2</c:v>
                </c:pt>
                <c:pt idx="105">
                  <c:v>8.7192568360179995E-2</c:v>
                </c:pt>
                <c:pt idx="106">
                  <c:v>8.8192568360179996E-2</c:v>
                </c:pt>
                <c:pt idx="107">
                  <c:v>8.9192568360179997E-2</c:v>
                </c:pt>
                <c:pt idx="108">
                  <c:v>9.0192568360179998E-2</c:v>
                </c:pt>
                <c:pt idx="109">
                  <c:v>9.1192568360179999E-2</c:v>
                </c:pt>
                <c:pt idx="110">
                  <c:v>9.2192568360179999E-2</c:v>
                </c:pt>
                <c:pt idx="111">
                  <c:v>9.319256836018E-2</c:v>
                </c:pt>
                <c:pt idx="112">
                  <c:v>9.4192568360180001E-2</c:v>
                </c:pt>
                <c:pt idx="113">
                  <c:v>9.5192568360180002E-2</c:v>
                </c:pt>
                <c:pt idx="114">
                  <c:v>9.6192568360180003E-2</c:v>
                </c:pt>
                <c:pt idx="115">
                  <c:v>9.7192568360180004E-2</c:v>
                </c:pt>
                <c:pt idx="116">
                  <c:v>9.8192568360180005E-2</c:v>
                </c:pt>
                <c:pt idx="117">
                  <c:v>9.9192568360180006E-2</c:v>
                </c:pt>
                <c:pt idx="118">
                  <c:v>0.10010000000079999</c:v>
                </c:pt>
                <c:pt idx="119">
                  <c:v>0.1001100000007</c:v>
                </c:pt>
                <c:pt idx="120">
                  <c:v>0.10013000122140001</c:v>
                </c:pt>
                <c:pt idx="121">
                  <c:v>0.1001700036628</c:v>
                </c:pt>
                <c:pt idx="122">
                  <c:v>0.1002000000008</c:v>
                </c:pt>
                <c:pt idx="123">
                  <c:v>0.1002080004891</c:v>
                </c:pt>
                <c:pt idx="124">
                  <c:v>0.10022400085530001</c:v>
                </c:pt>
                <c:pt idx="125">
                  <c:v>0.1002560015877</c:v>
                </c:pt>
                <c:pt idx="126">
                  <c:v>0.1003200030526</c:v>
                </c:pt>
                <c:pt idx="127">
                  <c:v>0.10044800598219999</c:v>
                </c:pt>
                <c:pt idx="128">
                  <c:v>0.10070401184159999</c:v>
                </c:pt>
                <c:pt idx="129">
                  <c:v>0.10121602356040001</c:v>
                </c:pt>
                <c:pt idx="130">
                  <c:v>0.10221602356039999</c:v>
                </c:pt>
                <c:pt idx="131">
                  <c:v>0.10321602356039999</c:v>
                </c:pt>
                <c:pt idx="132">
                  <c:v>0.1042160235604</c:v>
                </c:pt>
                <c:pt idx="133">
                  <c:v>0.1052160235604</c:v>
                </c:pt>
                <c:pt idx="134">
                  <c:v>0.1062160235604</c:v>
                </c:pt>
                <c:pt idx="135">
                  <c:v>0.1072160235604</c:v>
                </c:pt>
                <c:pt idx="136">
                  <c:v>0.1082160235604</c:v>
                </c:pt>
                <c:pt idx="137">
                  <c:v>0.1092160235604</c:v>
                </c:pt>
                <c:pt idx="138">
                  <c:v>0.1102160235604</c:v>
                </c:pt>
                <c:pt idx="139">
                  <c:v>0.1112160235604</c:v>
                </c:pt>
                <c:pt idx="140">
                  <c:v>0.1122160235604</c:v>
                </c:pt>
                <c:pt idx="141">
                  <c:v>0.1132160235604</c:v>
                </c:pt>
                <c:pt idx="142">
                  <c:v>0.1142160235604</c:v>
                </c:pt>
                <c:pt idx="143">
                  <c:v>0.1152160235604</c:v>
                </c:pt>
                <c:pt idx="144">
                  <c:v>0.11621602356040001</c:v>
                </c:pt>
                <c:pt idx="145">
                  <c:v>0.11721602356040001</c:v>
                </c:pt>
                <c:pt idx="146">
                  <c:v>0.11821602356039999</c:v>
                </c:pt>
                <c:pt idx="147">
                  <c:v>0.11921602356039999</c:v>
                </c:pt>
                <c:pt idx="148">
                  <c:v>0.1202160235604</c:v>
                </c:pt>
                <c:pt idx="149">
                  <c:v>0.1212160235604</c:v>
                </c:pt>
                <c:pt idx="150">
                  <c:v>0.1222160235604</c:v>
                </c:pt>
                <c:pt idx="151">
                  <c:v>0.1232160235604</c:v>
                </c:pt>
                <c:pt idx="152">
                  <c:v>0.1242160235604</c:v>
                </c:pt>
                <c:pt idx="153">
                  <c:v>0.12521602356040001</c:v>
                </c:pt>
                <c:pt idx="154">
                  <c:v>0.12621602356039999</c:v>
                </c:pt>
                <c:pt idx="155">
                  <c:v>0.12721602356039999</c:v>
                </c:pt>
                <c:pt idx="156">
                  <c:v>0.12821602356039999</c:v>
                </c:pt>
                <c:pt idx="157">
                  <c:v>0.12921602356039999</c:v>
                </c:pt>
                <c:pt idx="158">
                  <c:v>0.13021602356039999</c:v>
                </c:pt>
                <c:pt idx="159">
                  <c:v>0.13121602356039999</c:v>
                </c:pt>
                <c:pt idx="160">
                  <c:v>0.13221602356039999</c:v>
                </c:pt>
                <c:pt idx="161">
                  <c:v>0.13321602356039999</c:v>
                </c:pt>
                <c:pt idx="162">
                  <c:v>0.13421602356039999</c:v>
                </c:pt>
                <c:pt idx="163">
                  <c:v>0.13521602356039999</c:v>
                </c:pt>
                <c:pt idx="164">
                  <c:v>0.1362160235604</c:v>
                </c:pt>
                <c:pt idx="165">
                  <c:v>0.1372160235604</c:v>
                </c:pt>
                <c:pt idx="166">
                  <c:v>0.1382160235604</c:v>
                </c:pt>
                <c:pt idx="167">
                  <c:v>0.1392160235604</c:v>
                </c:pt>
                <c:pt idx="168">
                  <c:v>0.1402160235604</c:v>
                </c:pt>
                <c:pt idx="169">
                  <c:v>0.1412160235604</c:v>
                </c:pt>
                <c:pt idx="170">
                  <c:v>0.1422160235604</c:v>
                </c:pt>
                <c:pt idx="171">
                  <c:v>0.1432160235604</c:v>
                </c:pt>
                <c:pt idx="172">
                  <c:v>0.1442160235604</c:v>
                </c:pt>
                <c:pt idx="173">
                  <c:v>0.1452160235604</c:v>
                </c:pt>
                <c:pt idx="174">
                  <c:v>0.1462160235604</c:v>
                </c:pt>
                <c:pt idx="175">
                  <c:v>0.14721602356040001</c:v>
                </c:pt>
                <c:pt idx="176">
                  <c:v>0.14821602356040001</c:v>
                </c:pt>
                <c:pt idx="177">
                  <c:v>0.14921602356040001</c:v>
                </c:pt>
                <c:pt idx="178">
                  <c:v>0.15021602356040001</c:v>
                </c:pt>
                <c:pt idx="179">
                  <c:v>0.15121602356040001</c:v>
                </c:pt>
                <c:pt idx="180">
                  <c:v>0.15221602356040001</c:v>
                </c:pt>
                <c:pt idx="181">
                  <c:v>0.15321602356040001</c:v>
                </c:pt>
                <c:pt idx="182">
                  <c:v>0.15421602356040001</c:v>
                </c:pt>
                <c:pt idx="183">
                  <c:v>0.15521602356040001</c:v>
                </c:pt>
                <c:pt idx="184">
                  <c:v>0.15621602356040001</c:v>
                </c:pt>
                <c:pt idx="185">
                  <c:v>0.15721602356039999</c:v>
                </c:pt>
                <c:pt idx="186">
                  <c:v>0.15821602356039999</c:v>
                </c:pt>
                <c:pt idx="187">
                  <c:v>0.15921602356039999</c:v>
                </c:pt>
                <c:pt idx="188">
                  <c:v>0.16021602356039999</c:v>
                </c:pt>
                <c:pt idx="189">
                  <c:v>0.16121602356039999</c:v>
                </c:pt>
                <c:pt idx="190">
                  <c:v>0.16221602356039999</c:v>
                </c:pt>
                <c:pt idx="191">
                  <c:v>0.16321602356039999</c:v>
                </c:pt>
                <c:pt idx="192">
                  <c:v>0.16421602356039999</c:v>
                </c:pt>
                <c:pt idx="193">
                  <c:v>0.16521602356039999</c:v>
                </c:pt>
                <c:pt idx="194">
                  <c:v>0.16621602356039999</c:v>
                </c:pt>
                <c:pt idx="195">
                  <c:v>0.1672160235604</c:v>
                </c:pt>
                <c:pt idx="196">
                  <c:v>0.1682160235604</c:v>
                </c:pt>
                <c:pt idx="197">
                  <c:v>0.1692160235604</c:v>
                </c:pt>
                <c:pt idx="198">
                  <c:v>0.1702160235604</c:v>
                </c:pt>
                <c:pt idx="199">
                  <c:v>0.1712160235604</c:v>
                </c:pt>
                <c:pt idx="200">
                  <c:v>0.1722160235604</c:v>
                </c:pt>
                <c:pt idx="201">
                  <c:v>0.1732160235604</c:v>
                </c:pt>
                <c:pt idx="202">
                  <c:v>0.1742160235604</c:v>
                </c:pt>
                <c:pt idx="203">
                  <c:v>0.1752160235604</c:v>
                </c:pt>
                <c:pt idx="204">
                  <c:v>0.1762160235604</c:v>
                </c:pt>
                <c:pt idx="205">
                  <c:v>0.1772160235604</c:v>
                </c:pt>
                <c:pt idx="206">
                  <c:v>0.17821602356040001</c:v>
                </c:pt>
                <c:pt idx="207">
                  <c:v>0.17921602356040001</c:v>
                </c:pt>
                <c:pt idx="208">
                  <c:v>0.18021602356040001</c:v>
                </c:pt>
                <c:pt idx="209">
                  <c:v>0.18121602356040001</c:v>
                </c:pt>
                <c:pt idx="210">
                  <c:v>0.18221602356040001</c:v>
                </c:pt>
                <c:pt idx="211">
                  <c:v>0.18321602356040001</c:v>
                </c:pt>
                <c:pt idx="212">
                  <c:v>0.18421602356040001</c:v>
                </c:pt>
                <c:pt idx="213">
                  <c:v>0.18521602356040001</c:v>
                </c:pt>
                <c:pt idx="214">
                  <c:v>0.18621602356040001</c:v>
                </c:pt>
                <c:pt idx="215">
                  <c:v>0.18721602356040001</c:v>
                </c:pt>
                <c:pt idx="216">
                  <c:v>0.18821602356039999</c:v>
                </c:pt>
                <c:pt idx="217">
                  <c:v>0.18921602356039999</c:v>
                </c:pt>
                <c:pt idx="218">
                  <c:v>0.19021602356039999</c:v>
                </c:pt>
                <c:pt idx="219">
                  <c:v>0.19121602356039999</c:v>
                </c:pt>
                <c:pt idx="220">
                  <c:v>0.19221602356039999</c:v>
                </c:pt>
                <c:pt idx="221">
                  <c:v>0.19321602356039999</c:v>
                </c:pt>
                <c:pt idx="222">
                  <c:v>0.19421602356039999</c:v>
                </c:pt>
                <c:pt idx="223">
                  <c:v>0.19521602356039999</c:v>
                </c:pt>
                <c:pt idx="224">
                  <c:v>0.19621602356039999</c:v>
                </c:pt>
                <c:pt idx="225">
                  <c:v>0.19721602356039999</c:v>
                </c:pt>
                <c:pt idx="226">
                  <c:v>0.1982160235604</c:v>
                </c:pt>
                <c:pt idx="227">
                  <c:v>0.1992160235604</c:v>
                </c:pt>
                <c:pt idx="228">
                  <c:v>0.20000000000080001</c:v>
                </c:pt>
                <c:pt idx="229">
                  <c:v>0.20001000000069999</c:v>
                </c:pt>
                <c:pt idx="230">
                  <c:v>0.2000110406501</c:v>
                </c:pt>
                <c:pt idx="231">
                  <c:v>0.20001312194900001</c:v>
                </c:pt>
                <c:pt idx="232">
                  <c:v>0.2000172845466</c:v>
                </c:pt>
                <c:pt idx="233">
                  <c:v>0.20002560974190001</c:v>
                </c:pt>
                <c:pt idx="234">
                  <c:v>0.20004226013260001</c:v>
                </c:pt>
                <c:pt idx="235">
                  <c:v>0.20007556091379999</c:v>
                </c:pt>
                <c:pt idx="236">
                  <c:v>0.2001000000008</c:v>
                </c:pt>
                <c:pt idx="237">
                  <c:v>0.20010666015709999</c:v>
                </c:pt>
                <c:pt idx="238">
                  <c:v>0.20011998107990001</c:v>
                </c:pt>
                <c:pt idx="239">
                  <c:v>0.20014662292560001</c:v>
                </c:pt>
                <c:pt idx="240">
                  <c:v>0.20019990661699999</c:v>
                </c:pt>
                <c:pt idx="241">
                  <c:v>0.20030647399980001</c:v>
                </c:pt>
                <c:pt idx="242">
                  <c:v>0.20051960876540001</c:v>
                </c:pt>
                <c:pt idx="243">
                  <c:v>0.20094587829669999</c:v>
                </c:pt>
                <c:pt idx="244">
                  <c:v>0.20179841735920001</c:v>
                </c:pt>
                <c:pt idx="245">
                  <c:v>0.20279841735920001</c:v>
                </c:pt>
                <c:pt idx="246">
                  <c:v>0.20379841735920001</c:v>
                </c:pt>
                <c:pt idx="247">
                  <c:v>0.20479841735920001</c:v>
                </c:pt>
                <c:pt idx="248">
                  <c:v>0.20579841735919999</c:v>
                </c:pt>
                <c:pt idx="249">
                  <c:v>0.20679841735919999</c:v>
                </c:pt>
                <c:pt idx="250">
                  <c:v>0.20779841735919999</c:v>
                </c:pt>
                <c:pt idx="251">
                  <c:v>0.20879841735919999</c:v>
                </c:pt>
                <c:pt idx="252">
                  <c:v>0.20979841735919999</c:v>
                </c:pt>
                <c:pt idx="253">
                  <c:v>0.21079841735919999</c:v>
                </c:pt>
                <c:pt idx="254">
                  <c:v>0.21179841735919999</c:v>
                </c:pt>
                <c:pt idx="255">
                  <c:v>0.21279841735919999</c:v>
                </c:pt>
                <c:pt idx="256">
                  <c:v>0.21379841735919999</c:v>
                </c:pt>
                <c:pt idx="257">
                  <c:v>0.21479841735919999</c:v>
                </c:pt>
                <c:pt idx="258">
                  <c:v>0.2157984173592</c:v>
                </c:pt>
                <c:pt idx="259">
                  <c:v>0.2167984173592</c:v>
                </c:pt>
                <c:pt idx="260">
                  <c:v>0.2177984173592</c:v>
                </c:pt>
                <c:pt idx="261">
                  <c:v>0.2187984173592</c:v>
                </c:pt>
                <c:pt idx="262">
                  <c:v>0.2197984173592</c:v>
                </c:pt>
                <c:pt idx="263">
                  <c:v>0.2207984173592</c:v>
                </c:pt>
                <c:pt idx="264">
                  <c:v>0.2217984173592</c:v>
                </c:pt>
                <c:pt idx="265">
                  <c:v>0.2227984173592</c:v>
                </c:pt>
                <c:pt idx="266">
                  <c:v>0.2237984173592</c:v>
                </c:pt>
                <c:pt idx="267">
                  <c:v>0.2247984173592</c:v>
                </c:pt>
                <c:pt idx="268">
                  <c:v>0.2257984173592</c:v>
                </c:pt>
                <c:pt idx="269">
                  <c:v>0.22679841735920001</c:v>
                </c:pt>
                <c:pt idx="270">
                  <c:v>0.22779841735920001</c:v>
                </c:pt>
                <c:pt idx="271">
                  <c:v>0.22879841735920001</c:v>
                </c:pt>
                <c:pt idx="272">
                  <c:v>0.22979841735920001</c:v>
                </c:pt>
                <c:pt idx="273">
                  <c:v>0.23079841735920001</c:v>
                </c:pt>
                <c:pt idx="274">
                  <c:v>0.23179841735920001</c:v>
                </c:pt>
                <c:pt idx="275">
                  <c:v>0.23279841735920001</c:v>
                </c:pt>
                <c:pt idx="276">
                  <c:v>0.23379841735920001</c:v>
                </c:pt>
                <c:pt idx="277">
                  <c:v>0.23479841735920001</c:v>
                </c:pt>
                <c:pt idx="278">
                  <c:v>0.23579841735920001</c:v>
                </c:pt>
                <c:pt idx="279">
                  <c:v>0.23679841735919999</c:v>
                </c:pt>
                <c:pt idx="280">
                  <c:v>0.23779841735919999</c:v>
                </c:pt>
                <c:pt idx="281">
                  <c:v>0.23879841735919999</c:v>
                </c:pt>
                <c:pt idx="282">
                  <c:v>0.23979841735919999</c:v>
                </c:pt>
                <c:pt idx="283">
                  <c:v>0.24079841735919999</c:v>
                </c:pt>
                <c:pt idx="284">
                  <c:v>0.24179841735919999</c:v>
                </c:pt>
                <c:pt idx="285">
                  <c:v>0.24279841735919999</c:v>
                </c:pt>
                <c:pt idx="286">
                  <c:v>0.24379841735919999</c:v>
                </c:pt>
                <c:pt idx="287">
                  <c:v>0.24479841735919999</c:v>
                </c:pt>
                <c:pt idx="288">
                  <c:v>0.24579841735919999</c:v>
                </c:pt>
                <c:pt idx="289">
                  <c:v>0.2467984173592</c:v>
                </c:pt>
                <c:pt idx="290">
                  <c:v>0.2477984173592</c:v>
                </c:pt>
                <c:pt idx="291">
                  <c:v>0.2487984173592</c:v>
                </c:pt>
                <c:pt idx="292">
                  <c:v>0.2497984173592</c:v>
                </c:pt>
                <c:pt idx="293">
                  <c:v>0.2507984173592</c:v>
                </c:pt>
                <c:pt idx="294">
                  <c:v>0.2517984173592</c:v>
                </c:pt>
                <c:pt idx="295">
                  <c:v>0.2527984173592</c:v>
                </c:pt>
                <c:pt idx="296">
                  <c:v>0.2537984173592</c:v>
                </c:pt>
                <c:pt idx="297">
                  <c:v>0.2547984173592</c:v>
                </c:pt>
                <c:pt idx="298">
                  <c:v>0.2557984173592</c:v>
                </c:pt>
                <c:pt idx="299">
                  <c:v>0.2567984173592</c:v>
                </c:pt>
                <c:pt idx="300">
                  <c:v>0.25779841735920001</c:v>
                </c:pt>
                <c:pt idx="301">
                  <c:v>0.25879841735920001</c:v>
                </c:pt>
                <c:pt idx="302">
                  <c:v>0.25979841735920001</c:v>
                </c:pt>
                <c:pt idx="303">
                  <c:v>0.26079841735920001</c:v>
                </c:pt>
                <c:pt idx="304">
                  <c:v>0.26179841735920001</c:v>
                </c:pt>
                <c:pt idx="305">
                  <c:v>0.26279841735920001</c:v>
                </c:pt>
                <c:pt idx="306">
                  <c:v>0.26379841735920001</c:v>
                </c:pt>
                <c:pt idx="307">
                  <c:v>0.26479841735920001</c:v>
                </c:pt>
                <c:pt idx="308">
                  <c:v>0.26579841735920001</c:v>
                </c:pt>
                <c:pt idx="309">
                  <c:v>0.26679841735920001</c:v>
                </c:pt>
                <c:pt idx="310">
                  <c:v>0.26779841735920001</c:v>
                </c:pt>
                <c:pt idx="311">
                  <c:v>0.26879841735920001</c:v>
                </c:pt>
                <c:pt idx="312">
                  <c:v>0.26979841735920002</c:v>
                </c:pt>
                <c:pt idx="313">
                  <c:v>0.27079841735920002</c:v>
                </c:pt>
                <c:pt idx="314">
                  <c:v>0.27179841735920002</c:v>
                </c:pt>
                <c:pt idx="315">
                  <c:v>0.27279841735920002</c:v>
                </c:pt>
                <c:pt idx="316">
                  <c:v>0.27379841735920002</c:v>
                </c:pt>
                <c:pt idx="317">
                  <c:v>0.27479841735920002</c:v>
                </c:pt>
                <c:pt idx="318">
                  <c:v>0.27579841735920002</c:v>
                </c:pt>
                <c:pt idx="319">
                  <c:v>0.27679841735920002</c:v>
                </c:pt>
                <c:pt idx="320">
                  <c:v>0.27779841735920002</c:v>
                </c:pt>
                <c:pt idx="321">
                  <c:v>0.27879841735920002</c:v>
                </c:pt>
                <c:pt idx="322">
                  <c:v>0.27979841735920002</c:v>
                </c:pt>
                <c:pt idx="323">
                  <c:v>0.28079841735920003</c:v>
                </c:pt>
                <c:pt idx="324">
                  <c:v>0.28179841735920003</c:v>
                </c:pt>
                <c:pt idx="325">
                  <c:v>0.28279841735920003</c:v>
                </c:pt>
                <c:pt idx="326">
                  <c:v>0.28379841735919997</c:v>
                </c:pt>
                <c:pt idx="327">
                  <c:v>0.28479841735919997</c:v>
                </c:pt>
                <c:pt idx="328">
                  <c:v>0.28579841735919997</c:v>
                </c:pt>
                <c:pt idx="329">
                  <c:v>0.28679841735919998</c:v>
                </c:pt>
                <c:pt idx="330">
                  <c:v>0.28779841735919998</c:v>
                </c:pt>
                <c:pt idx="331">
                  <c:v>0.28879841735919998</c:v>
                </c:pt>
                <c:pt idx="332">
                  <c:v>0.28979841735919998</c:v>
                </c:pt>
                <c:pt idx="333">
                  <c:v>0.29079841735919998</c:v>
                </c:pt>
                <c:pt idx="334">
                  <c:v>0.29179841735919998</c:v>
                </c:pt>
                <c:pt idx="335">
                  <c:v>0.29279841735919998</c:v>
                </c:pt>
                <c:pt idx="336">
                  <c:v>0.29379841735919998</c:v>
                </c:pt>
                <c:pt idx="337">
                  <c:v>0.29479841735919998</c:v>
                </c:pt>
                <c:pt idx="338">
                  <c:v>0.29579841735919998</c:v>
                </c:pt>
                <c:pt idx="339">
                  <c:v>0.29679841735919998</c:v>
                </c:pt>
                <c:pt idx="340">
                  <c:v>0.29779841735919999</c:v>
                </c:pt>
                <c:pt idx="341">
                  <c:v>0.29879841735919999</c:v>
                </c:pt>
                <c:pt idx="342">
                  <c:v>0.29979841735919999</c:v>
                </c:pt>
                <c:pt idx="343">
                  <c:v>0.3001000000008</c:v>
                </c:pt>
                <c:pt idx="344">
                  <c:v>0.30011000000069998</c:v>
                </c:pt>
                <c:pt idx="345">
                  <c:v>0.30013000122139999</c:v>
                </c:pt>
                <c:pt idx="346">
                  <c:v>0.3001700036628</c:v>
                </c:pt>
                <c:pt idx="347">
                  <c:v>0.30020000000079999</c:v>
                </c:pt>
                <c:pt idx="348">
                  <c:v>0.30020800048910001</c:v>
                </c:pt>
                <c:pt idx="349">
                  <c:v>0.30022400085529999</c:v>
                </c:pt>
                <c:pt idx="350">
                  <c:v>0.30025600158769999</c:v>
                </c:pt>
                <c:pt idx="351">
                  <c:v>0.30032000305259998</c:v>
                </c:pt>
                <c:pt idx="352">
                  <c:v>0.30044800598220001</c:v>
                </c:pt>
                <c:pt idx="353">
                  <c:v>0.30070401184160001</c:v>
                </c:pt>
                <c:pt idx="354">
                  <c:v>0.3012160235604</c:v>
                </c:pt>
                <c:pt idx="355">
                  <c:v>0.3022160235604</c:v>
                </c:pt>
                <c:pt idx="356">
                  <c:v>0.30321602356040001</c:v>
                </c:pt>
                <c:pt idx="357">
                  <c:v>0.30421602356040001</c:v>
                </c:pt>
                <c:pt idx="358">
                  <c:v>0.30521602356040001</c:v>
                </c:pt>
                <c:pt idx="359">
                  <c:v>0.30621602356040001</c:v>
                </c:pt>
                <c:pt idx="360">
                  <c:v>0.30721602356040001</c:v>
                </c:pt>
                <c:pt idx="361">
                  <c:v>0.30821602356040001</c:v>
                </c:pt>
                <c:pt idx="362">
                  <c:v>0.30921602356040001</c:v>
                </c:pt>
                <c:pt idx="363">
                  <c:v>0.31021602356040001</c:v>
                </c:pt>
                <c:pt idx="364">
                  <c:v>0.31121602356040001</c:v>
                </c:pt>
                <c:pt idx="365">
                  <c:v>0.31221602356040001</c:v>
                </c:pt>
                <c:pt idx="366">
                  <c:v>0.31321602356040001</c:v>
                </c:pt>
                <c:pt idx="367">
                  <c:v>0.31421602356040002</c:v>
                </c:pt>
                <c:pt idx="368">
                  <c:v>0.31521602356040002</c:v>
                </c:pt>
                <c:pt idx="369">
                  <c:v>0.31621602356040002</c:v>
                </c:pt>
                <c:pt idx="370">
                  <c:v>0.31721602356040002</c:v>
                </c:pt>
                <c:pt idx="371">
                  <c:v>0.31821602356040002</c:v>
                </c:pt>
                <c:pt idx="372">
                  <c:v>0.31921602356040002</c:v>
                </c:pt>
                <c:pt idx="373">
                  <c:v>0.32021602356040002</c:v>
                </c:pt>
                <c:pt idx="374">
                  <c:v>0.32121602356040002</c:v>
                </c:pt>
                <c:pt idx="375">
                  <c:v>0.32221602356040002</c:v>
                </c:pt>
                <c:pt idx="376">
                  <c:v>0.32321602356040002</c:v>
                </c:pt>
                <c:pt idx="377">
                  <c:v>0.32421602356040002</c:v>
                </c:pt>
                <c:pt idx="378">
                  <c:v>0.32521602356040002</c:v>
                </c:pt>
                <c:pt idx="379">
                  <c:v>0.32621602356040003</c:v>
                </c:pt>
                <c:pt idx="380">
                  <c:v>0.32721602356040003</c:v>
                </c:pt>
                <c:pt idx="381">
                  <c:v>0.32821602356040003</c:v>
                </c:pt>
                <c:pt idx="382">
                  <c:v>0.32921602356039997</c:v>
                </c:pt>
                <c:pt idx="383">
                  <c:v>0.33021602356039997</c:v>
                </c:pt>
                <c:pt idx="384">
                  <c:v>0.33121602356039997</c:v>
                </c:pt>
                <c:pt idx="385">
                  <c:v>0.33221602356039998</c:v>
                </c:pt>
                <c:pt idx="386">
                  <c:v>0.33321602356039998</c:v>
                </c:pt>
                <c:pt idx="387">
                  <c:v>0.33421602356039998</c:v>
                </c:pt>
                <c:pt idx="388">
                  <c:v>0.33521602356039998</c:v>
                </c:pt>
                <c:pt idx="389">
                  <c:v>0.33621602356039998</c:v>
                </c:pt>
                <c:pt idx="390">
                  <c:v>0.33721602356039998</c:v>
                </c:pt>
                <c:pt idx="391">
                  <c:v>0.33821602356039998</c:v>
                </c:pt>
                <c:pt idx="392">
                  <c:v>0.33921602356039998</c:v>
                </c:pt>
                <c:pt idx="393">
                  <c:v>0.34021602356039998</c:v>
                </c:pt>
                <c:pt idx="394">
                  <c:v>0.34121602356039998</c:v>
                </c:pt>
                <c:pt idx="395">
                  <c:v>0.34221602356039998</c:v>
                </c:pt>
                <c:pt idx="396">
                  <c:v>0.34321602356039999</c:v>
                </c:pt>
                <c:pt idx="397">
                  <c:v>0.34421602356039999</c:v>
                </c:pt>
                <c:pt idx="398">
                  <c:v>0.34521602356039999</c:v>
                </c:pt>
                <c:pt idx="399">
                  <c:v>0.34621602356039999</c:v>
                </c:pt>
                <c:pt idx="400">
                  <c:v>0.34721602356039999</c:v>
                </c:pt>
                <c:pt idx="401">
                  <c:v>0.34821602356039999</c:v>
                </c:pt>
                <c:pt idx="402">
                  <c:v>0.34921602356039999</c:v>
                </c:pt>
                <c:pt idx="403">
                  <c:v>0.35021602356039999</c:v>
                </c:pt>
                <c:pt idx="404">
                  <c:v>0.35121602356039999</c:v>
                </c:pt>
                <c:pt idx="405">
                  <c:v>0.35221602356039999</c:v>
                </c:pt>
                <c:pt idx="406">
                  <c:v>0.35321602356039999</c:v>
                </c:pt>
                <c:pt idx="407">
                  <c:v>0.3542160235604</c:v>
                </c:pt>
                <c:pt idx="408">
                  <c:v>0.3552160235604</c:v>
                </c:pt>
                <c:pt idx="409">
                  <c:v>0.3562160235604</c:v>
                </c:pt>
                <c:pt idx="410">
                  <c:v>0.3572160235604</c:v>
                </c:pt>
                <c:pt idx="411">
                  <c:v>0.3582160235604</c:v>
                </c:pt>
                <c:pt idx="412">
                  <c:v>0.3592160235604</c:v>
                </c:pt>
                <c:pt idx="413">
                  <c:v>0.3602160235604</c:v>
                </c:pt>
                <c:pt idx="414">
                  <c:v>0.3612160235604</c:v>
                </c:pt>
                <c:pt idx="415">
                  <c:v>0.3622160235604</c:v>
                </c:pt>
                <c:pt idx="416">
                  <c:v>0.3632160235604</c:v>
                </c:pt>
                <c:pt idx="417">
                  <c:v>0.3642160235604</c:v>
                </c:pt>
                <c:pt idx="418">
                  <c:v>0.3652160235604</c:v>
                </c:pt>
                <c:pt idx="419">
                  <c:v>0.36621602356040001</c:v>
                </c:pt>
                <c:pt idx="420">
                  <c:v>0.36721602356040001</c:v>
                </c:pt>
                <c:pt idx="421">
                  <c:v>0.36821602356040001</c:v>
                </c:pt>
                <c:pt idx="422">
                  <c:v>0.36921602356040001</c:v>
                </c:pt>
                <c:pt idx="423">
                  <c:v>0.37021602356040001</c:v>
                </c:pt>
                <c:pt idx="424">
                  <c:v>0.37121602356040001</c:v>
                </c:pt>
                <c:pt idx="425">
                  <c:v>0.37221602356040001</c:v>
                </c:pt>
                <c:pt idx="426">
                  <c:v>0.37321602356040001</c:v>
                </c:pt>
                <c:pt idx="427">
                  <c:v>0.37421602356040001</c:v>
                </c:pt>
                <c:pt idx="428">
                  <c:v>0.37521602356040001</c:v>
                </c:pt>
                <c:pt idx="429">
                  <c:v>0.37621602356040001</c:v>
                </c:pt>
                <c:pt idx="430">
                  <c:v>0.37721602356040002</c:v>
                </c:pt>
                <c:pt idx="431">
                  <c:v>0.37821602356040002</c:v>
                </c:pt>
                <c:pt idx="432">
                  <c:v>0.37921602356040002</c:v>
                </c:pt>
                <c:pt idx="433">
                  <c:v>0.38021602356040002</c:v>
                </c:pt>
                <c:pt idx="434">
                  <c:v>0.38121602356040002</c:v>
                </c:pt>
                <c:pt idx="435">
                  <c:v>0.38221602356040002</c:v>
                </c:pt>
                <c:pt idx="436">
                  <c:v>0.38321602356040002</c:v>
                </c:pt>
                <c:pt idx="437">
                  <c:v>0.38421602356040002</c:v>
                </c:pt>
                <c:pt idx="438">
                  <c:v>0.38521602356040002</c:v>
                </c:pt>
                <c:pt idx="439">
                  <c:v>0.38621602356040002</c:v>
                </c:pt>
                <c:pt idx="440">
                  <c:v>0.38721602356040002</c:v>
                </c:pt>
                <c:pt idx="441">
                  <c:v>0.38821602356040003</c:v>
                </c:pt>
                <c:pt idx="442">
                  <c:v>0.38921602356040003</c:v>
                </c:pt>
                <c:pt idx="443">
                  <c:v>0.39021602356040003</c:v>
                </c:pt>
                <c:pt idx="444">
                  <c:v>0.39121602356039997</c:v>
                </c:pt>
                <c:pt idx="445">
                  <c:v>0.39221602356039997</c:v>
                </c:pt>
                <c:pt idx="446">
                  <c:v>0.39321602356039997</c:v>
                </c:pt>
                <c:pt idx="447">
                  <c:v>0.39421602356039998</c:v>
                </c:pt>
                <c:pt idx="448">
                  <c:v>0.39521602356039998</c:v>
                </c:pt>
                <c:pt idx="449">
                  <c:v>0.39621602356039998</c:v>
                </c:pt>
                <c:pt idx="450">
                  <c:v>0.39721602356039998</c:v>
                </c:pt>
                <c:pt idx="451">
                  <c:v>0.39821602356039998</c:v>
                </c:pt>
                <c:pt idx="452">
                  <c:v>0.39921602356039998</c:v>
                </c:pt>
                <c:pt idx="453">
                  <c:v>0.4</c:v>
                </c:pt>
              </c:numCache>
            </c:numRef>
          </c:xVal>
          <c:yVal>
            <c:numRef>
              <c:f>Sheet1!$B$2:$B$455</c:f>
              <c:numCache>
                <c:formatCode>0.00</c:formatCode>
                <c:ptCount val="454"/>
                <c:pt idx="0">
                  <c:v>300</c:v>
                </c:pt>
                <c:pt idx="1">
                  <c:v>300.0000166653</c:v>
                </c:pt>
                <c:pt idx="2">
                  <c:v>300.0000181744</c:v>
                </c:pt>
                <c:pt idx="3">
                  <c:v>300.00002144479998</c:v>
                </c:pt>
                <c:pt idx="4">
                  <c:v>300.00002939699999</c:v>
                </c:pt>
                <c:pt idx="5">
                  <c:v>300.00005094609998</c:v>
                </c:pt>
                <c:pt idx="6">
                  <c:v>300.00011662230003</c:v>
                </c:pt>
                <c:pt idx="7">
                  <c:v>300.000338274</c:v>
                </c:pt>
                <c:pt idx="8">
                  <c:v>300.001142673</c:v>
                </c:pt>
                <c:pt idx="9">
                  <c:v>300.00419504529998</c:v>
                </c:pt>
                <c:pt idx="10">
                  <c:v>300.01606762540001</c:v>
                </c:pt>
                <c:pt idx="11">
                  <c:v>300.06283253560002</c:v>
                </c:pt>
                <c:pt idx="12">
                  <c:v>300.08309995460002</c:v>
                </c:pt>
                <c:pt idx="13">
                  <c:v>300.09736731420003</c:v>
                </c:pt>
                <c:pt idx="14">
                  <c:v>300.12586320029999</c:v>
                </c:pt>
                <c:pt idx="15">
                  <c:v>300.18277337360001</c:v>
                </c:pt>
                <c:pt idx="16">
                  <c:v>300.29610552730003</c:v>
                </c:pt>
                <c:pt idx="17">
                  <c:v>300.520830983</c:v>
                </c:pt>
                <c:pt idx="18">
                  <c:v>300.9626364248</c:v>
                </c:pt>
                <c:pt idx="19">
                  <c:v>301.81652273920002</c:v>
                </c:pt>
                <c:pt idx="20">
                  <c:v>303.2712009201</c:v>
                </c:pt>
                <c:pt idx="21">
                  <c:v>304.6095048464</c:v>
                </c:pt>
                <c:pt idx="22">
                  <c:v>305.84074445869999</c:v>
                </c:pt>
                <c:pt idx="23">
                  <c:v>306.973484902</c:v>
                </c:pt>
                <c:pt idx="24">
                  <c:v>308.01560610989998</c:v>
                </c:pt>
                <c:pt idx="25">
                  <c:v>308.97435762110001</c:v>
                </c:pt>
                <c:pt idx="26">
                  <c:v>309.85640901139999</c:v>
                </c:pt>
                <c:pt idx="27">
                  <c:v>310.66789629049998</c:v>
                </c:pt>
                <c:pt idx="28">
                  <c:v>311.41446458719997</c:v>
                </c:pt>
                <c:pt idx="29">
                  <c:v>312.10130742029997</c:v>
                </c:pt>
                <c:pt idx="30">
                  <c:v>312.73320282660001</c:v>
                </c:pt>
                <c:pt idx="31">
                  <c:v>313.31454660050002</c:v>
                </c:pt>
                <c:pt idx="32">
                  <c:v>313.84938287249997</c:v>
                </c:pt>
                <c:pt idx="33">
                  <c:v>314.34143224270002</c:v>
                </c:pt>
                <c:pt idx="34">
                  <c:v>314.79411766330003</c:v>
                </c:pt>
                <c:pt idx="35">
                  <c:v>315.21058825019998</c:v>
                </c:pt>
                <c:pt idx="36">
                  <c:v>315.59374119019998</c:v>
                </c:pt>
                <c:pt idx="37">
                  <c:v>315.94624189500001</c:v>
                </c:pt>
                <c:pt idx="38">
                  <c:v>316.27054254339998</c:v>
                </c:pt>
                <c:pt idx="39">
                  <c:v>316.5688991399</c:v>
                </c:pt>
                <c:pt idx="40">
                  <c:v>316.84338720869999</c:v>
                </c:pt>
                <c:pt idx="41">
                  <c:v>317.09591623199998</c:v>
                </c:pt>
                <c:pt idx="42">
                  <c:v>317.32824293340002</c:v>
                </c:pt>
                <c:pt idx="43">
                  <c:v>317.54198349879999</c:v>
                </c:pt>
                <c:pt idx="44">
                  <c:v>317.73862481890001</c:v>
                </c:pt>
                <c:pt idx="45">
                  <c:v>317.91953483340001</c:v>
                </c:pt>
                <c:pt idx="46">
                  <c:v>318.08597204670002</c:v>
                </c:pt>
                <c:pt idx="47">
                  <c:v>318.23909428299999</c:v>
                </c:pt>
                <c:pt idx="48">
                  <c:v>318.37996674030001</c:v>
                </c:pt>
                <c:pt idx="49">
                  <c:v>318.50956940110001</c:v>
                </c:pt>
                <c:pt idx="50">
                  <c:v>318.62880384900001</c:v>
                </c:pt>
                <c:pt idx="51">
                  <c:v>318.7384995411</c:v>
                </c:pt>
                <c:pt idx="52">
                  <c:v>318.83941957780002</c:v>
                </c:pt>
                <c:pt idx="53">
                  <c:v>318.93226601160001</c:v>
                </c:pt>
                <c:pt idx="54">
                  <c:v>319.01768473060002</c:v>
                </c:pt>
                <c:pt idx="55">
                  <c:v>319.09626995219998</c:v>
                </c:pt>
                <c:pt idx="56">
                  <c:v>319.16856835599998</c:v>
                </c:pt>
                <c:pt idx="57">
                  <c:v>319.23508288750003</c:v>
                </c:pt>
                <c:pt idx="58">
                  <c:v>319.29627625649999</c:v>
                </c:pt>
                <c:pt idx="59">
                  <c:v>319.352574156</c:v>
                </c:pt>
                <c:pt idx="60">
                  <c:v>319.4043682235</c:v>
                </c:pt>
                <c:pt idx="61">
                  <c:v>319.45201876559997</c:v>
                </c:pt>
                <c:pt idx="62">
                  <c:v>319.4958572644</c:v>
                </c:pt>
                <c:pt idx="63">
                  <c:v>319.53618868320001</c:v>
                </c:pt>
                <c:pt idx="64">
                  <c:v>319.5732935886</c:v>
                </c:pt>
                <c:pt idx="65">
                  <c:v>319.60743010149997</c:v>
                </c:pt>
                <c:pt idx="66">
                  <c:v>319.63883569339998</c:v>
                </c:pt>
                <c:pt idx="67">
                  <c:v>319.66772883789997</c:v>
                </c:pt>
                <c:pt idx="68">
                  <c:v>319.6943105309</c:v>
                </c:pt>
                <c:pt idx="69">
                  <c:v>319.71876568840003</c:v>
                </c:pt>
                <c:pt idx="70">
                  <c:v>319.74126443329999</c:v>
                </c:pt>
                <c:pt idx="71">
                  <c:v>319.76196327870002</c:v>
                </c:pt>
                <c:pt idx="72">
                  <c:v>319.78100621639999</c:v>
                </c:pt>
                <c:pt idx="73">
                  <c:v>319.79852571909998</c:v>
                </c:pt>
                <c:pt idx="74">
                  <c:v>319.81464366149999</c:v>
                </c:pt>
                <c:pt idx="75">
                  <c:v>319.82947216859998</c:v>
                </c:pt>
                <c:pt idx="76">
                  <c:v>319.84311439509997</c:v>
                </c:pt>
                <c:pt idx="77">
                  <c:v>319.85566524350003</c:v>
                </c:pt>
                <c:pt idx="78">
                  <c:v>319.86721202400003</c:v>
                </c:pt>
                <c:pt idx="79">
                  <c:v>319.87783506210002</c:v>
                </c:pt>
                <c:pt idx="80">
                  <c:v>319.8876082571</c:v>
                </c:pt>
                <c:pt idx="81">
                  <c:v>319.89659959660003</c:v>
                </c:pt>
                <c:pt idx="82">
                  <c:v>319.90487162879998</c:v>
                </c:pt>
                <c:pt idx="83">
                  <c:v>319.9124818985</c:v>
                </c:pt>
                <c:pt idx="84">
                  <c:v>319.91948334659997</c:v>
                </c:pt>
                <c:pt idx="85">
                  <c:v>319.9259246789</c:v>
                </c:pt>
                <c:pt idx="86">
                  <c:v>319.93185070459998</c:v>
                </c:pt>
                <c:pt idx="87">
                  <c:v>319.93730264819999</c:v>
                </c:pt>
                <c:pt idx="88">
                  <c:v>319.9423184364</c:v>
                </c:pt>
                <c:pt idx="89">
                  <c:v>319.94693296150001</c:v>
                </c:pt>
                <c:pt idx="90">
                  <c:v>319.95117832450001</c:v>
                </c:pt>
                <c:pt idx="91">
                  <c:v>319.95508405859999</c:v>
                </c:pt>
                <c:pt idx="92">
                  <c:v>319.95867733390003</c:v>
                </c:pt>
                <c:pt idx="93">
                  <c:v>319.96198314719999</c:v>
                </c:pt>
                <c:pt idx="94">
                  <c:v>319.96502449539997</c:v>
                </c:pt>
                <c:pt idx="95">
                  <c:v>319.9678225358</c:v>
                </c:pt>
                <c:pt idx="96">
                  <c:v>319.97039673289999</c:v>
                </c:pt>
                <c:pt idx="97">
                  <c:v>319.97276499430001</c:v>
                </c:pt>
                <c:pt idx="98">
                  <c:v>319.97494379469998</c:v>
                </c:pt>
                <c:pt idx="99">
                  <c:v>319.97694829120002</c:v>
                </c:pt>
                <c:pt idx="100">
                  <c:v>319.97879242789998</c:v>
                </c:pt>
                <c:pt idx="101">
                  <c:v>319.98048903360001</c:v>
                </c:pt>
                <c:pt idx="102">
                  <c:v>319.9820499109</c:v>
                </c:pt>
                <c:pt idx="103">
                  <c:v>319.98348591809997</c:v>
                </c:pt>
                <c:pt idx="104">
                  <c:v>319.98480704460002</c:v>
                </c:pt>
                <c:pt idx="105">
                  <c:v>319.98602248100002</c:v>
                </c:pt>
                <c:pt idx="106">
                  <c:v>319.9871406826</c:v>
                </c:pt>
                <c:pt idx="107">
                  <c:v>319.98816942799999</c:v>
                </c:pt>
                <c:pt idx="108">
                  <c:v>319.98911587369997</c:v>
                </c:pt>
                <c:pt idx="109">
                  <c:v>319.98998660379999</c:v>
                </c:pt>
                <c:pt idx="110">
                  <c:v>319.99078767549997</c:v>
                </c:pt>
                <c:pt idx="111">
                  <c:v>319.99152466150002</c:v>
                </c:pt>
                <c:pt idx="112">
                  <c:v>319.9922026886</c:v>
                </c:pt>
                <c:pt idx="113">
                  <c:v>319.99282647349997</c:v>
                </c:pt>
                <c:pt idx="114">
                  <c:v>319.99340035559999</c:v>
                </c:pt>
                <c:pt idx="115">
                  <c:v>319.99392832709998</c:v>
                </c:pt>
                <c:pt idx="116">
                  <c:v>319.99441406099999</c:v>
                </c:pt>
                <c:pt idx="117">
                  <c:v>319.9948609361</c:v>
                </c:pt>
                <c:pt idx="118">
                  <c:v>319.99523538469998</c:v>
                </c:pt>
                <c:pt idx="119">
                  <c:v>319.9935740729</c:v>
                </c:pt>
                <c:pt idx="120">
                  <c:v>319.98360038969997</c:v>
                </c:pt>
                <c:pt idx="121">
                  <c:v>319.95037344399998</c:v>
                </c:pt>
                <c:pt idx="122">
                  <c:v>319.9080546596</c:v>
                </c:pt>
                <c:pt idx="123">
                  <c:v>319.89479065630002</c:v>
                </c:pt>
                <c:pt idx="124">
                  <c:v>319.86828133490002</c:v>
                </c:pt>
                <c:pt idx="125">
                  <c:v>319.81536859059997</c:v>
                </c:pt>
                <c:pt idx="126">
                  <c:v>319.7099652878</c:v>
                </c:pt>
                <c:pt idx="127">
                  <c:v>319.50083622659997</c:v>
                </c:pt>
                <c:pt idx="128">
                  <c:v>319.08919975470002</c:v>
                </c:pt>
                <c:pt idx="129">
                  <c:v>318.29172184160001</c:v>
                </c:pt>
                <c:pt idx="130">
                  <c:v>316.82838409430002</c:v>
                </c:pt>
                <c:pt idx="131">
                  <c:v>315.48211336669999</c:v>
                </c:pt>
                <c:pt idx="132">
                  <c:v>314.24354429739998</c:v>
                </c:pt>
                <c:pt idx="133">
                  <c:v>313.10406075359998</c:v>
                </c:pt>
                <c:pt idx="134">
                  <c:v>312.05573589329998</c:v>
                </c:pt>
                <c:pt idx="135">
                  <c:v>311.09127702180001</c:v>
                </c:pt>
                <c:pt idx="136">
                  <c:v>310.2039748601</c:v>
                </c:pt>
                <c:pt idx="137">
                  <c:v>309.38765687130001</c:v>
                </c:pt>
                <c:pt idx="138">
                  <c:v>308.63664432159999</c:v>
                </c:pt>
                <c:pt idx="139">
                  <c:v>307.94571277590001</c:v>
                </c:pt>
                <c:pt idx="140">
                  <c:v>307.31005575379999</c:v>
                </c:pt>
                <c:pt idx="141">
                  <c:v>306.72525129349998</c:v>
                </c:pt>
                <c:pt idx="142">
                  <c:v>306.18723118999998</c:v>
                </c:pt>
                <c:pt idx="143">
                  <c:v>305.6922526948</c:v>
                </c:pt>
                <c:pt idx="144">
                  <c:v>305.23687247919997</c:v>
                </c:pt>
                <c:pt idx="145">
                  <c:v>304.81792268089998</c:v>
                </c:pt>
                <c:pt idx="146">
                  <c:v>304.43248886639998</c:v>
                </c:pt>
                <c:pt idx="147">
                  <c:v>304.07788975710002</c:v>
                </c:pt>
                <c:pt idx="148">
                  <c:v>303.75165857650001</c:v>
                </c:pt>
                <c:pt idx="149">
                  <c:v>303.45152589039998</c:v>
                </c:pt>
                <c:pt idx="150">
                  <c:v>303.17540381920003</c:v>
                </c:pt>
                <c:pt idx="151">
                  <c:v>302.92137151359998</c:v>
                </c:pt>
                <c:pt idx="152">
                  <c:v>302.68766179260001</c:v>
                </c:pt>
                <c:pt idx="153">
                  <c:v>302.47264884909998</c:v>
                </c:pt>
                <c:pt idx="154">
                  <c:v>302.27483694120002</c:v>
                </c:pt>
                <c:pt idx="155">
                  <c:v>302.09284998589999</c:v>
                </c:pt>
                <c:pt idx="156">
                  <c:v>301.92542198699999</c:v>
                </c:pt>
                <c:pt idx="157">
                  <c:v>301.77138822810002</c:v>
                </c:pt>
                <c:pt idx="158">
                  <c:v>301.6296771698</c:v>
                </c:pt>
                <c:pt idx="159">
                  <c:v>301.49930299620002</c:v>
                </c:pt>
                <c:pt idx="160">
                  <c:v>301.37935875649998</c:v>
                </c:pt>
                <c:pt idx="161">
                  <c:v>301.26901005600001</c:v>
                </c:pt>
                <c:pt idx="162">
                  <c:v>301.1674892515</c:v>
                </c:pt>
                <c:pt idx="163">
                  <c:v>301.07409011139998</c:v>
                </c:pt>
                <c:pt idx="164">
                  <c:v>300.98816290249999</c:v>
                </c:pt>
                <c:pt idx="165">
                  <c:v>300.90910987029997</c:v>
                </c:pt>
                <c:pt idx="166">
                  <c:v>300.83638108069999</c:v>
                </c:pt>
                <c:pt idx="167">
                  <c:v>300.76947059420002</c:v>
                </c:pt>
                <c:pt idx="168">
                  <c:v>300.70791294669999</c:v>
                </c:pt>
                <c:pt idx="169">
                  <c:v>300.65127991100002</c:v>
                </c:pt>
                <c:pt idx="170">
                  <c:v>300.59917751810002</c:v>
                </c:pt>
                <c:pt idx="171">
                  <c:v>300.55124331659999</c:v>
                </c:pt>
                <c:pt idx="172">
                  <c:v>300.50714385129999</c:v>
                </c:pt>
                <c:pt idx="173">
                  <c:v>300.46657234320003</c:v>
                </c:pt>
                <c:pt idx="174">
                  <c:v>300.42924655569999</c:v>
                </c:pt>
                <c:pt idx="175">
                  <c:v>300.39490683129998</c:v>
                </c:pt>
                <c:pt idx="176">
                  <c:v>300.36331428480003</c:v>
                </c:pt>
                <c:pt idx="177">
                  <c:v>300.33424914199998</c:v>
                </c:pt>
                <c:pt idx="178">
                  <c:v>300.30750921060002</c:v>
                </c:pt>
                <c:pt idx="179">
                  <c:v>300.28290847379998</c:v>
                </c:pt>
                <c:pt idx="180">
                  <c:v>300.26027579589999</c:v>
                </c:pt>
                <c:pt idx="181">
                  <c:v>300.23945373219999</c:v>
                </c:pt>
                <c:pt idx="182">
                  <c:v>300.22029743360002</c:v>
                </c:pt>
                <c:pt idx="183">
                  <c:v>300.20267363890002</c:v>
                </c:pt>
                <c:pt idx="184">
                  <c:v>300.18645974779997</c:v>
                </c:pt>
                <c:pt idx="185">
                  <c:v>300.17154296799998</c:v>
                </c:pt>
                <c:pt idx="186">
                  <c:v>300.15781953060002</c:v>
                </c:pt>
                <c:pt idx="187">
                  <c:v>300.14519396809999</c:v>
                </c:pt>
                <c:pt idx="188">
                  <c:v>300.13357845069999</c:v>
                </c:pt>
                <c:pt idx="189">
                  <c:v>300.1228921746</c:v>
                </c:pt>
                <c:pt idx="190">
                  <c:v>300.11306080060001</c:v>
                </c:pt>
                <c:pt idx="191">
                  <c:v>300.10401593659998</c:v>
                </c:pt>
                <c:pt idx="192">
                  <c:v>300.09569466170001</c:v>
                </c:pt>
                <c:pt idx="193">
                  <c:v>300.08803908869999</c:v>
                </c:pt>
                <c:pt idx="194">
                  <c:v>300.08099596160002</c:v>
                </c:pt>
                <c:pt idx="195">
                  <c:v>300.0745162847</c:v>
                </c:pt>
                <c:pt idx="196">
                  <c:v>300.06855498189998</c:v>
                </c:pt>
                <c:pt idx="197">
                  <c:v>300.06307058340002</c:v>
                </c:pt>
                <c:pt idx="198">
                  <c:v>300.05802493670001</c:v>
                </c:pt>
                <c:pt idx="199">
                  <c:v>300.05338294180001</c:v>
                </c:pt>
                <c:pt idx="200">
                  <c:v>300.04911230639999</c:v>
                </c:pt>
                <c:pt idx="201">
                  <c:v>300.04518332190003</c:v>
                </c:pt>
                <c:pt idx="202">
                  <c:v>300.04156865620001</c:v>
                </c:pt>
                <c:pt idx="203">
                  <c:v>300.03824316369997</c:v>
                </c:pt>
                <c:pt idx="204">
                  <c:v>300.03518371059999</c:v>
                </c:pt>
                <c:pt idx="205">
                  <c:v>300.03236901370002</c:v>
                </c:pt>
                <c:pt idx="206">
                  <c:v>300.02977949260003</c:v>
                </c:pt>
                <c:pt idx="207">
                  <c:v>300.0273971332</c:v>
                </c:pt>
                <c:pt idx="208">
                  <c:v>300.02520536259999</c:v>
                </c:pt>
                <c:pt idx="209">
                  <c:v>300.02318893360001</c:v>
                </c:pt>
                <c:pt idx="210">
                  <c:v>300.02133381890002</c:v>
                </c:pt>
                <c:pt idx="211">
                  <c:v>300.01962711340002</c:v>
                </c:pt>
                <c:pt idx="212">
                  <c:v>300.01805694429999</c:v>
                </c:pt>
                <c:pt idx="213">
                  <c:v>300.01661238870003</c:v>
                </c:pt>
                <c:pt idx="214">
                  <c:v>300.0152833976</c:v>
                </c:pt>
                <c:pt idx="215">
                  <c:v>300.01406072579999</c:v>
                </c:pt>
                <c:pt idx="216">
                  <c:v>300.01293586780002</c:v>
                </c:pt>
                <c:pt idx="217">
                  <c:v>300.01190099830001</c:v>
                </c:pt>
                <c:pt idx="218">
                  <c:v>300.01094891849999</c:v>
                </c:pt>
                <c:pt idx="219">
                  <c:v>300.01007300499998</c:v>
                </c:pt>
                <c:pt idx="220">
                  <c:v>300.00926716459998</c:v>
                </c:pt>
                <c:pt idx="221">
                  <c:v>300.00852579140002</c:v>
                </c:pt>
                <c:pt idx="222">
                  <c:v>300.0078437281</c:v>
                </c:pt>
                <c:pt idx="223">
                  <c:v>300.0072162299</c:v>
                </c:pt>
                <c:pt idx="224">
                  <c:v>300.00663893149999</c:v>
                </c:pt>
                <c:pt idx="225">
                  <c:v>300.00610781699999</c:v>
                </c:pt>
                <c:pt idx="226">
                  <c:v>300.00561919159998</c:v>
                </c:pt>
                <c:pt idx="227">
                  <c:v>300.00516965629998</c:v>
                </c:pt>
                <c:pt idx="228">
                  <c:v>300.00484260420001</c:v>
                </c:pt>
                <c:pt idx="229">
                  <c:v>300.00650385109998</c:v>
                </c:pt>
                <c:pt idx="230">
                  <c:v>300.00669320809999</c:v>
                </c:pt>
                <c:pt idx="231">
                  <c:v>300.00711109090003</c:v>
                </c:pt>
                <c:pt idx="232">
                  <c:v>300.00816319170002</c:v>
                </c:pt>
                <c:pt idx="233">
                  <c:v>300.01113235949998</c:v>
                </c:pt>
                <c:pt idx="234">
                  <c:v>300.02052756099999</c:v>
                </c:pt>
                <c:pt idx="235">
                  <c:v>300.05312147789999</c:v>
                </c:pt>
                <c:pt idx="236">
                  <c:v>300.08873160000002</c:v>
                </c:pt>
                <c:pt idx="237">
                  <c:v>300.0997764832</c:v>
                </c:pt>
                <c:pt idx="238">
                  <c:v>300.12184276639999</c:v>
                </c:pt>
                <c:pt idx="239">
                  <c:v>300.1659263967</c:v>
                </c:pt>
                <c:pt idx="240">
                  <c:v>300.25380069030001</c:v>
                </c:pt>
                <c:pt idx="241">
                  <c:v>300.42838388569999</c:v>
                </c:pt>
                <c:pt idx="242">
                  <c:v>300.77293999979997</c:v>
                </c:pt>
                <c:pt idx="243">
                  <c:v>301.4440133983</c:v>
                </c:pt>
                <c:pt idx="244">
                  <c:v>302.7170988872</c:v>
                </c:pt>
                <c:pt idx="245">
                  <c:v>304.09973097620002</c:v>
                </c:pt>
                <c:pt idx="246">
                  <c:v>305.37175249810002</c:v>
                </c:pt>
                <c:pt idx="247">
                  <c:v>306.54201229829999</c:v>
                </c:pt>
                <c:pt idx="248">
                  <c:v>307.61865131439998</c:v>
                </c:pt>
                <c:pt idx="249">
                  <c:v>308.6091592093</c:v>
                </c:pt>
                <c:pt idx="250">
                  <c:v>309.52042647249999</c:v>
                </c:pt>
                <c:pt idx="251">
                  <c:v>310.35879235469997</c:v>
                </c:pt>
                <c:pt idx="252">
                  <c:v>311.13008896640002</c:v>
                </c:pt>
                <c:pt idx="253">
                  <c:v>311.83968184899999</c:v>
                </c:pt>
                <c:pt idx="254">
                  <c:v>312.49250730109998</c:v>
                </c:pt>
                <c:pt idx="255">
                  <c:v>313.09310671700001</c:v>
                </c:pt>
                <c:pt idx="256">
                  <c:v>313.64565817969998</c:v>
                </c:pt>
                <c:pt idx="257">
                  <c:v>314.15400552530002</c:v>
                </c:pt>
                <c:pt idx="258">
                  <c:v>314.62168508330001</c:v>
                </c:pt>
                <c:pt idx="259">
                  <c:v>315.0519502766</c:v>
                </c:pt>
                <c:pt idx="260">
                  <c:v>315.44779425450002</c:v>
                </c:pt>
                <c:pt idx="261">
                  <c:v>315.81197071410003</c:v>
                </c:pt>
                <c:pt idx="262">
                  <c:v>316.14701305699998</c:v>
                </c:pt>
                <c:pt idx="263">
                  <c:v>316.45525201240002</c:v>
                </c:pt>
                <c:pt idx="264">
                  <c:v>316.73883185139999</c:v>
                </c:pt>
                <c:pt idx="265">
                  <c:v>316.99972530330001</c:v>
                </c:pt>
                <c:pt idx="266">
                  <c:v>317.23974727910002</c:v>
                </c:pt>
                <c:pt idx="267">
                  <c:v>317.46056749669998</c:v>
                </c:pt>
                <c:pt idx="268">
                  <c:v>317.663722097</c:v>
                </c:pt>
                <c:pt idx="269">
                  <c:v>317.8506243292</c:v>
                </c:pt>
                <c:pt idx="270">
                  <c:v>318.02257438290002</c:v>
                </c:pt>
                <c:pt idx="271">
                  <c:v>318.1807684323</c:v>
                </c:pt>
                <c:pt idx="272">
                  <c:v>318.32630695770001</c:v>
                </c:pt>
                <c:pt idx="273">
                  <c:v>318.46020240109999</c:v>
                </c:pt>
                <c:pt idx="274">
                  <c:v>318.58338620900003</c:v>
                </c:pt>
                <c:pt idx="275">
                  <c:v>318.6967153123</c:v>
                </c:pt>
                <c:pt idx="276">
                  <c:v>318.8009780873</c:v>
                </c:pt>
                <c:pt idx="277">
                  <c:v>318.89689984030002</c:v>
                </c:pt>
                <c:pt idx="278">
                  <c:v>318.98514785309999</c:v>
                </c:pt>
                <c:pt idx="279">
                  <c:v>319.06633602480002</c:v>
                </c:pt>
                <c:pt idx="280">
                  <c:v>319.14102914279999</c:v>
                </c:pt>
                <c:pt idx="281">
                  <c:v>319.20974681140001</c:v>
                </c:pt>
                <c:pt idx="282">
                  <c:v>319.27296706649997</c:v>
                </c:pt>
                <c:pt idx="283">
                  <c:v>319.33112970119998</c:v>
                </c:pt>
                <c:pt idx="284">
                  <c:v>319.38463932510001</c:v>
                </c:pt>
                <c:pt idx="285">
                  <c:v>319.43386817909999</c:v>
                </c:pt>
                <c:pt idx="286">
                  <c:v>319.47915872470003</c:v>
                </c:pt>
                <c:pt idx="287">
                  <c:v>319.52082602680002</c:v>
                </c:pt>
                <c:pt idx="288">
                  <c:v>319.55915994460003</c:v>
                </c:pt>
                <c:pt idx="289">
                  <c:v>319.5944271491</c:v>
                </c:pt>
                <c:pt idx="290">
                  <c:v>319.62687297709999</c:v>
                </c:pt>
                <c:pt idx="291">
                  <c:v>319.65672313900001</c:v>
                </c:pt>
                <c:pt idx="292">
                  <c:v>319.68418528780001</c:v>
                </c:pt>
                <c:pt idx="293">
                  <c:v>319.7094504648</c:v>
                </c:pt>
                <c:pt idx="294">
                  <c:v>319.73269442759999</c:v>
                </c:pt>
                <c:pt idx="295">
                  <c:v>319.75407887339998</c:v>
                </c:pt>
                <c:pt idx="296">
                  <c:v>319.77375256350001</c:v>
                </c:pt>
                <c:pt idx="297">
                  <c:v>319.79185235850002</c:v>
                </c:pt>
                <c:pt idx="298">
                  <c:v>319.80850416980002</c:v>
                </c:pt>
                <c:pt idx="299">
                  <c:v>319.82382383620001</c:v>
                </c:pt>
                <c:pt idx="300">
                  <c:v>319.83791792929998</c:v>
                </c:pt>
                <c:pt idx="301">
                  <c:v>319.850884495</c:v>
                </c:pt>
                <c:pt idx="302">
                  <c:v>319.86281373539998</c:v>
                </c:pt>
                <c:pt idx="303">
                  <c:v>319.87378863650002</c:v>
                </c:pt>
                <c:pt idx="304">
                  <c:v>319.88388554559998</c:v>
                </c:pt>
                <c:pt idx="305">
                  <c:v>319.89317470200001</c:v>
                </c:pt>
                <c:pt idx="306">
                  <c:v>319.90172072579998</c:v>
                </c:pt>
                <c:pt idx="307">
                  <c:v>319.9095830677</c:v>
                </c:pt>
                <c:pt idx="308">
                  <c:v>319.91681642229997</c:v>
                </c:pt>
                <c:pt idx="309">
                  <c:v>319.9234711085</c:v>
                </c:pt>
                <c:pt idx="310">
                  <c:v>319.92959341980003</c:v>
                </c:pt>
                <c:pt idx="311">
                  <c:v>319.93522594630002</c:v>
                </c:pt>
                <c:pt idx="312">
                  <c:v>319.94040787059998</c:v>
                </c:pt>
                <c:pt idx="313">
                  <c:v>319.94517524090003</c:v>
                </c:pt>
                <c:pt idx="314">
                  <c:v>319.94956122159999</c:v>
                </c:pt>
                <c:pt idx="315">
                  <c:v>319.9535963239</c:v>
                </c:pt>
                <c:pt idx="316">
                  <c:v>319.95730861800001</c:v>
                </c:pt>
                <c:pt idx="317">
                  <c:v>319.96072392859998</c:v>
                </c:pt>
                <c:pt idx="318">
                  <c:v>319.96386601429998</c:v>
                </c:pt>
                <c:pt idx="319">
                  <c:v>319.9667567331</c:v>
                </c:pt>
                <c:pt idx="320">
                  <c:v>319.96941619450001</c:v>
                </c:pt>
                <c:pt idx="321">
                  <c:v>319.97186289889999</c:v>
                </c:pt>
                <c:pt idx="322">
                  <c:v>319.97411386700003</c:v>
                </c:pt>
                <c:pt idx="323">
                  <c:v>319.97618475759998</c:v>
                </c:pt>
                <c:pt idx="324">
                  <c:v>319.97808997700002</c:v>
                </c:pt>
                <c:pt idx="325">
                  <c:v>319.97984277889998</c:v>
                </c:pt>
                <c:pt idx="326">
                  <c:v>319.98145535660001</c:v>
                </c:pt>
                <c:pt idx="327">
                  <c:v>319.98293892800001</c:v>
                </c:pt>
                <c:pt idx="328">
                  <c:v>319.98430381380001</c:v>
                </c:pt>
                <c:pt idx="329">
                  <c:v>319.98555950870002</c:v>
                </c:pt>
                <c:pt idx="330">
                  <c:v>319.986714748</c:v>
                </c:pt>
                <c:pt idx="331">
                  <c:v>319.9877775681</c:v>
                </c:pt>
                <c:pt idx="332">
                  <c:v>319.98875536269998</c:v>
                </c:pt>
                <c:pt idx="333">
                  <c:v>319.98965493370002</c:v>
                </c:pt>
                <c:pt idx="334">
                  <c:v>319.99048253900003</c:v>
                </c:pt>
                <c:pt idx="335">
                  <c:v>319.9912439359</c:v>
                </c:pt>
                <c:pt idx="336">
                  <c:v>319.99194442100003</c:v>
                </c:pt>
                <c:pt idx="337">
                  <c:v>319.99258886730001</c:v>
                </c:pt>
                <c:pt idx="338">
                  <c:v>319.9931817579</c:v>
                </c:pt>
                <c:pt idx="339">
                  <c:v>319.99372721729998</c:v>
                </c:pt>
                <c:pt idx="340">
                  <c:v>319.99422903990001</c:v>
                </c:pt>
                <c:pt idx="341">
                  <c:v>319.99469071670001</c:v>
                </c:pt>
                <c:pt idx="342">
                  <c:v>319.99511545939998</c:v>
                </c:pt>
                <c:pt idx="343">
                  <c:v>319.99523669169997</c:v>
                </c:pt>
                <c:pt idx="344">
                  <c:v>319.99357537880002</c:v>
                </c:pt>
                <c:pt idx="345">
                  <c:v>319.98360169339998</c:v>
                </c:pt>
                <c:pt idx="346">
                  <c:v>319.9503747434</c:v>
                </c:pt>
                <c:pt idx="347">
                  <c:v>319.90805595569998</c:v>
                </c:pt>
                <c:pt idx="348">
                  <c:v>319.8947919515</c:v>
                </c:pt>
                <c:pt idx="349">
                  <c:v>319.86828262839998</c:v>
                </c:pt>
                <c:pt idx="350">
                  <c:v>319.81536988070002</c:v>
                </c:pt>
                <c:pt idx="351">
                  <c:v>319.70996657109998</c:v>
                </c:pt>
                <c:pt idx="352">
                  <c:v>319.50083749620001</c:v>
                </c:pt>
                <c:pt idx="353">
                  <c:v>319.08920099760002</c:v>
                </c:pt>
                <c:pt idx="354">
                  <c:v>318.29172303249999</c:v>
                </c:pt>
                <c:pt idx="355">
                  <c:v>316.82838518990002</c:v>
                </c:pt>
                <c:pt idx="356">
                  <c:v>315.48211437470002</c:v>
                </c:pt>
                <c:pt idx="357">
                  <c:v>314.24354522469997</c:v>
                </c:pt>
                <c:pt idx="358">
                  <c:v>313.10406160679997</c:v>
                </c:pt>
                <c:pt idx="359">
                  <c:v>312.05573667819999</c:v>
                </c:pt>
                <c:pt idx="360">
                  <c:v>311.09127774400002</c:v>
                </c:pt>
                <c:pt idx="361">
                  <c:v>310.20397552439999</c:v>
                </c:pt>
                <c:pt idx="362">
                  <c:v>309.3876574825</c:v>
                </c:pt>
                <c:pt idx="363">
                  <c:v>308.63664488389998</c:v>
                </c:pt>
                <c:pt idx="364">
                  <c:v>307.94571329320001</c:v>
                </c:pt>
                <c:pt idx="365">
                  <c:v>307.31005622970002</c:v>
                </c:pt>
                <c:pt idx="366">
                  <c:v>306.72525173129998</c:v>
                </c:pt>
                <c:pt idx="367">
                  <c:v>306.1872315928</c:v>
                </c:pt>
                <c:pt idx="368">
                  <c:v>305.6922530654</c:v>
                </c:pt>
                <c:pt idx="369">
                  <c:v>305.23687282020001</c:v>
                </c:pt>
                <c:pt idx="370">
                  <c:v>304.8179229946</c:v>
                </c:pt>
                <c:pt idx="371">
                  <c:v>304.43248915499998</c:v>
                </c:pt>
                <c:pt idx="372">
                  <c:v>304.0778900226</c:v>
                </c:pt>
                <c:pt idx="373">
                  <c:v>303.7516588208</c:v>
                </c:pt>
                <c:pt idx="374">
                  <c:v>303.45152611510002</c:v>
                </c:pt>
                <c:pt idx="375">
                  <c:v>303.17540402589998</c:v>
                </c:pt>
                <c:pt idx="376">
                  <c:v>302.92137170379999</c:v>
                </c:pt>
                <c:pt idx="377">
                  <c:v>302.68766196749999</c:v>
                </c:pt>
                <c:pt idx="378">
                  <c:v>302.47264901009999</c:v>
                </c:pt>
                <c:pt idx="379">
                  <c:v>302.27483708929998</c:v>
                </c:pt>
                <c:pt idx="380">
                  <c:v>302.09285012219999</c:v>
                </c:pt>
                <c:pt idx="381">
                  <c:v>301.92542211239999</c:v>
                </c:pt>
                <c:pt idx="382">
                  <c:v>301.77138834340002</c:v>
                </c:pt>
                <c:pt idx="383">
                  <c:v>301.62967727590001</c:v>
                </c:pt>
                <c:pt idx="384">
                  <c:v>301.49930309389998</c:v>
                </c:pt>
                <c:pt idx="385">
                  <c:v>301.37935884640001</c:v>
                </c:pt>
                <c:pt idx="386">
                  <c:v>301.26901013859998</c:v>
                </c:pt>
                <c:pt idx="387">
                  <c:v>301.16748932759998</c:v>
                </c:pt>
                <c:pt idx="388">
                  <c:v>301.07409018129999</c:v>
                </c:pt>
                <c:pt idx="389">
                  <c:v>300.98816296680002</c:v>
                </c:pt>
                <c:pt idx="390">
                  <c:v>300.9091099295</c:v>
                </c:pt>
                <c:pt idx="391">
                  <c:v>300.8363811351</c:v>
                </c:pt>
                <c:pt idx="392">
                  <c:v>300.76947064429999</c:v>
                </c:pt>
                <c:pt idx="393">
                  <c:v>300.7079129928</c:v>
                </c:pt>
                <c:pt idx="394">
                  <c:v>300.65127995339998</c:v>
                </c:pt>
                <c:pt idx="395">
                  <c:v>300.59917755710001</c:v>
                </c:pt>
                <c:pt idx="396">
                  <c:v>300.55124335250002</c:v>
                </c:pt>
                <c:pt idx="397">
                  <c:v>300.50714388429998</c:v>
                </c:pt>
                <c:pt idx="398">
                  <c:v>300.4665723736</c:v>
                </c:pt>
                <c:pt idx="399">
                  <c:v>300.42924658369998</c:v>
                </c:pt>
                <c:pt idx="400">
                  <c:v>300.39490685700002</c:v>
                </c:pt>
                <c:pt idx="401">
                  <c:v>300.36331430839999</c:v>
                </c:pt>
                <c:pt idx="402">
                  <c:v>300.3342491638</c:v>
                </c:pt>
                <c:pt idx="403">
                  <c:v>300.30750923070002</c:v>
                </c:pt>
                <c:pt idx="404">
                  <c:v>300.28290849220002</c:v>
                </c:pt>
                <c:pt idx="405">
                  <c:v>300.26027581279999</c:v>
                </c:pt>
                <c:pt idx="406">
                  <c:v>300.23945374779998</c:v>
                </c:pt>
                <c:pt idx="407">
                  <c:v>300.220297448</c:v>
                </c:pt>
                <c:pt idx="408">
                  <c:v>300.20267365209997</c:v>
                </c:pt>
                <c:pt idx="409">
                  <c:v>300.18645975999999</c:v>
                </c:pt>
                <c:pt idx="410">
                  <c:v>300.17154297920001</c:v>
                </c:pt>
                <c:pt idx="411">
                  <c:v>300.15781954080001</c:v>
                </c:pt>
                <c:pt idx="412">
                  <c:v>300.1451939776</c:v>
                </c:pt>
                <c:pt idx="413">
                  <c:v>300.13357845939998</c:v>
                </c:pt>
                <c:pt idx="414">
                  <c:v>300.12289218260003</c:v>
                </c:pt>
                <c:pt idx="415">
                  <c:v>300.113060808</c:v>
                </c:pt>
                <c:pt idx="416">
                  <c:v>300.10401594339999</c:v>
                </c:pt>
                <c:pt idx="417">
                  <c:v>300.09569466789998</c:v>
                </c:pt>
                <c:pt idx="418">
                  <c:v>300.0880390945</c:v>
                </c:pt>
                <c:pt idx="419">
                  <c:v>300.08099596689999</c:v>
                </c:pt>
                <c:pt idx="420">
                  <c:v>300.07451628960001</c:v>
                </c:pt>
                <c:pt idx="421">
                  <c:v>300.06855498639999</c:v>
                </c:pt>
                <c:pt idx="422">
                  <c:v>300.06307058750002</c:v>
                </c:pt>
                <c:pt idx="423">
                  <c:v>300.05802494049999</c:v>
                </c:pt>
                <c:pt idx="424">
                  <c:v>300.05338294519998</c:v>
                </c:pt>
                <c:pt idx="425">
                  <c:v>300.04911230959999</c:v>
                </c:pt>
                <c:pt idx="426">
                  <c:v>300.04518332489999</c:v>
                </c:pt>
                <c:pt idx="427">
                  <c:v>300.04156865890002</c:v>
                </c:pt>
                <c:pt idx="428">
                  <c:v>300.0382431662</c:v>
                </c:pt>
                <c:pt idx="429">
                  <c:v>300.03518371289999</c:v>
                </c:pt>
                <c:pt idx="430">
                  <c:v>300.03236901579999</c:v>
                </c:pt>
                <c:pt idx="431">
                  <c:v>300.02977949460001</c:v>
                </c:pt>
                <c:pt idx="432">
                  <c:v>300.027397135</c:v>
                </c:pt>
                <c:pt idx="433">
                  <c:v>300.02520536420002</c:v>
                </c:pt>
                <c:pt idx="434">
                  <c:v>300.02318893509999</c:v>
                </c:pt>
                <c:pt idx="435">
                  <c:v>300.02133382030001</c:v>
                </c:pt>
                <c:pt idx="436">
                  <c:v>300.01962711459998</c:v>
                </c:pt>
                <c:pt idx="437">
                  <c:v>300.01805694550001</c:v>
                </c:pt>
                <c:pt idx="438">
                  <c:v>300.0166123898</c:v>
                </c:pt>
                <c:pt idx="439">
                  <c:v>300.01528339859999</c:v>
                </c:pt>
                <c:pt idx="440">
                  <c:v>300.01406072679998</c:v>
                </c:pt>
                <c:pt idx="441">
                  <c:v>300.01293586859998</c:v>
                </c:pt>
                <c:pt idx="442">
                  <c:v>300.01190099910002</c:v>
                </c:pt>
                <c:pt idx="443">
                  <c:v>300.01094891920002</c:v>
                </c:pt>
                <c:pt idx="444">
                  <c:v>300.01007300570001</c:v>
                </c:pt>
                <c:pt idx="445">
                  <c:v>300.00926716520001</c:v>
                </c:pt>
                <c:pt idx="446">
                  <c:v>300.008525792</c:v>
                </c:pt>
                <c:pt idx="447">
                  <c:v>300.00784372859999</c:v>
                </c:pt>
                <c:pt idx="448">
                  <c:v>300.0072162303</c:v>
                </c:pt>
                <c:pt idx="449">
                  <c:v>300.0066389319</c:v>
                </c:pt>
                <c:pt idx="450">
                  <c:v>300.00610781739999</c:v>
                </c:pt>
                <c:pt idx="451">
                  <c:v>300.00561919199998</c:v>
                </c:pt>
                <c:pt idx="452">
                  <c:v>300.0051696566</c:v>
                </c:pt>
                <c:pt idx="453">
                  <c:v>300.00484259939998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500024"/>
        <c:axId val="158496104"/>
      </c:scatterChart>
      <c:valAx>
        <c:axId val="158500024"/>
        <c:scaling>
          <c:orientation val="minMax"/>
          <c:max val="0.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496104"/>
        <c:crosses val="autoZero"/>
        <c:crossBetween val="midCat"/>
      </c:valAx>
      <c:valAx>
        <c:axId val="158496104"/>
        <c:scaling>
          <c:orientation val="minMax"/>
          <c:max val="320"/>
          <c:min val="3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temperature (K)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5000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CPU 1 temp (K)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Sheet1!$A$2:$A$469</c:f>
              <c:numCache>
                <c:formatCode>0.00</c:formatCode>
                <c:ptCount val="468"/>
                <c:pt idx="0">
                  <c:v>0</c:v>
                </c:pt>
                <c:pt idx="1">
                  <c:v>9.9999999999999995E-7</c:v>
                </c:pt>
                <c:pt idx="2">
                  <c:v>1.05601644516E-6</c:v>
                </c:pt>
                <c:pt idx="3">
                  <c:v>1.16804933548E-6</c:v>
                </c:pt>
                <c:pt idx="4">
                  <c:v>1.392115116119E-6</c:v>
                </c:pt>
                <c:pt idx="5">
                  <c:v>1.8402466773989999E-6</c:v>
                </c:pt>
                <c:pt idx="6">
                  <c:v>2.7365097999569999E-6</c:v>
                </c:pt>
                <c:pt idx="7">
                  <c:v>4.5290360450739997E-6</c:v>
                </c:pt>
                <c:pt idx="8">
                  <c:v>7.0330033302309997E-6</c:v>
                </c:pt>
                <c:pt idx="9">
                  <c:v>1.122535562515E-5</c:v>
                </c:pt>
                <c:pt idx="10">
                  <c:v>1.72907242775E-5</c:v>
                </c:pt>
                <c:pt idx="11">
                  <c:v>2.7211988925930001E-5</c:v>
                </c:pt>
                <c:pt idx="12">
                  <c:v>4.202979898453E-5</c:v>
                </c:pt>
                <c:pt idx="13">
                  <c:v>6.5830458164219994E-5</c:v>
                </c:pt>
                <c:pt idx="14">
                  <c:v>1.000000008E-4</c:v>
                </c:pt>
                <c:pt idx="15">
                  <c:v>1.036157234563E-4</c:v>
                </c:pt>
                <c:pt idx="16">
                  <c:v>1.10846863593E-4</c:v>
                </c:pt>
                <c:pt idx="17">
                  <c:v>1.2530914386640001E-4</c:v>
                </c:pt>
                <c:pt idx="18">
                  <c:v>1.542337044133E-4</c:v>
                </c:pt>
                <c:pt idx="19">
                  <c:v>2.1208282550699999E-4</c:v>
                </c:pt>
                <c:pt idx="20">
                  <c:v>3.2778106769449999E-4</c:v>
                </c:pt>
                <c:pt idx="21">
                  <c:v>5.5917755206950004E-4</c:v>
                </c:pt>
                <c:pt idx="22">
                  <c:v>1.0219705208200001E-3</c:v>
                </c:pt>
                <c:pt idx="23">
                  <c:v>1.94755645832E-3</c:v>
                </c:pt>
                <c:pt idx="24">
                  <c:v>2.9475564583200001E-3</c:v>
                </c:pt>
                <c:pt idx="25">
                  <c:v>3.9475564583199996E-3</c:v>
                </c:pt>
                <c:pt idx="26">
                  <c:v>4.9475564583199997E-3</c:v>
                </c:pt>
                <c:pt idx="27">
                  <c:v>5.9475564583199997E-3</c:v>
                </c:pt>
                <c:pt idx="28">
                  <c:v>6.9475564583199997E-3</c:v>
                </c:pt>
                <c:pt idx="29">
                  <c:v>7.9475564583199997E-3</c:v>
                </c:pt>
                <c:pt idx="30">
                  <c:v>8.9475564583200006E-3</c:v>
                </c:pt>
                <c:pt idx="31">
                  <c:v>9.9475564583199998E-3</c:v>
                </c:pt>
                <c:pt idx="32">
                  <c:v>1.0947556458320001E-2</c:v>
                </c:pt>
                <c:pt idx="33">
                  <c:v>1.194755645832E-2</c:v>
                </c:pt>
                <c:pt idx="34">
                  <c:v>1.2947556458320001E-2</c:v>
                </c:pt>
                <c:pt idx="35">
                  <c:v>1.394755645832E-2</c:v>
                </c:pt>
                <c:pt idx="36">
                  <c:v>1.4947556458320001E-2</c:v>
                </c:pt>
                <c:pt idx="37">
                  <c:v>1.5947556458320002E-2</c:v>
                </c:pt>
                <c:pt idx="38">
                  <c:v>1.6947556458319999E-2</c:v>
                </c:pt>
                <c:pt idx="39">
                  <c:v>1.794755645832E-2</c:v>
                </c:pt>
                <c:pt idx="40">
                  <c:v>1.8947556458320001E-2</c:v>
                </c:pt>
                <c:pt idx="41">
                  <c:v>1.9947556458320002E-2</c:v>
                </c:pt>
                <c:pt idx="42">
                  <c:v>2.0947556458319999E-2</c:v>
                </c:pt>
                <c:pt idx="43">
                  <c:v>2.194755645832E-2</c:v>
                </c:pt>
                <c:pt idx="44">
                  <c:v>2.2947556458320001E-2</c:v>
                </c:pt>
                <c:pt idx="45">
                  <c:v>2.3947556458319998E-2</c:v>
                </c:pt>
                <c:pt idx="46">
                  <c:v>2.4947556458319999E-2</c:v>
                </c:pt>
                <c:pt idx="47">
                  <c:v>2.594755645832E-2</c:v>
                </c:pt>
                <c:pt idx="48">
                  <c:v>2.6947556458320001E-2</c:v>
                </c:pt>
                <c:pt idx="49">
                  <c:v>2.7947556458319998E-2</c:v>
                </c:pt>
                <c:pt idx="50">
                  <c:v>2.8947556458319999E-2</c:v>
                </c:pt>
                <c:pt idx="51">
                  <c:v>2.994755645832E-2</c:v>
                </c:pt>
                <c:pt idx="52">
                  <c:v>3.0947556458320001E-2</c:v>
                </c:pt>
                <c:pt idx="53">
                  <c:v>3.1947556458320002E-2</c:v>
                </c:pt>
                <c:pt idx="54">
                  <c:v>3.2947556458320003E-2</c:v>
                </c:pt>
                <c:pt idx="55">
                  <c:v>3.3947556458319997E-2</c:v>
                </c:pt>
                <c:pt idx="56">
                  <c:v>3.4947556458319998E-2</c:v>
                </c:pt>
                <c:pt idx="57">
                  <c:v>3.5947556458319999E-2</c:v>
                </c:pt>
                <c:pt idx="58">
                  <c:v>3.6947556458319999E-2</c:v>
                </c:pt>
                <c:pt idx="59">
                  <c:v>3.794755645832E-2</c:v>
                </c:pt>
                <c:pt idx="60">
                  <c:v>3.8947556458320001E-2</c:v>
                </c:pt>
                <c:pt idx="61">
                  <c:v>3.9947556458320002E-2</c:v>
                </c:pt>
                <c:pt idx="62">
                  <c:v>4.0947556458320003E-2</c:v>
                </c:pt>
                <c:pt idx="63">
                  <c:v>4.1947556458319997E-2</c:v>
                </c:pt>
                <c:pt idx="64">
                  <c:v>4.2947556458319998E-2</c:v>
                </c:pt>
                <c:pt idx="65">
                  <c:v>4.3947556458319999E-2</c:v>
                </c:pt>
                <c:pt idx="66">
                  <c:v>4.494755645832E-2</c:v>
                </c:pt>
                <c:pt idx="67">
                  <c:v>4.5947556458320001E-2</c:v>
                </c:pt>
                <c:pt idx="68">
                  <c:v>4.6947556458320001E-2</c:v>
                </c:pt>
                <c:pt idx="69">
                  <c:v>4.7947556458320002E-2</c:v>
                </c:pt>
                <c:pt idx="70">
                  <c:v>4.8947556458320003E-2</c:v>
                </c:pt>
                <c:pt idx="71">
                  <c:v>4.9947556458319997E-2</c:v>
                </c:pt>
                <c:pt idx="72">
                  <c:v>5.0947556458319998E-2</c:v>
                </c:pt>
                <c:pt idx="73">
                  <c:v>5.1947556458319999E-2</c:v>
                </c:pt>
                <c:pt idx="74">
                  <c:v>5.294755645832E-2</c:v>
                </c:pt>
                <c:pt idx="75">
                  <c:v>5.3947556458320001E-2</c:v>
                </c:pt>
                <c:pt idx="76">
                  <c:v>5.4947556458320002E-2</c:v>
                </c:pt>
                <c:pt idx="77">
                  <c:v>5.5947556458320002E-2</c:v>
                </c:pt>
                <c:pt idx="78">
                  <c:v>5.6947556458320003E-2</c:v>
                </c:pt>
                <c:pt idx="79">
                  <c:v>5.7947556458319997E-2</c:v>
                </c:pt>
                <c:pt idx="80">
                  <c:v>5.8947556458319998E-2</c:v>
                </c:pt>
                <c:pt idx="81">
                  <c:v>5.9947556458319999E-2</c:v>
                </c:pt>
                <c:pt idx="82">
                  <c:v>6.094755645832E-2</c:v>
                </c:pt>
                <c:pt idx="83">
                  <c:v>6.1947556458320001E-2</c:v>
                </c:pt>
                <c:pt idx="84">
                  <c:v>6.2947556458319995E-2</c:v>
                </c:pt>
                <c:pt idx="85">
                  <c:v>6.3947556458319996E-2</c:v>
                </c:pt>
                <c:pt idx="86">
                  <c:v>6.4947556458319997E-2</c:v>
                </c:pt>
                <c:pt idx="87">
                  <c:v>6.5947556458319997E-2</c:v>
                </c:pt>
                <c:pt idx="88">
                  <c:v>6.6947556458319998E-2</c:v>
                </c:pt>
                <c:pt idx="89">
                  <c:v>6.7947556458319999E-2</c:v>
                </c:pt>
                <c:pt idx="90">
                  <c:v>6.894755645832E-2</c:v>
                </c:pt>
                <c:pt idx="91">
                  <c:v>6.9947556458320001E-2</c:v>
                </c:pt>
                <c:pt idx="92">
                  <c:v>7.0947556458320002E-2</c:v>
                </c:pt>
                <c:pt idx="93">
                  <c:v>7.1947556458320003E-2</c:v>
                </c:pt>
                <c:pt idx="94">
                  <c:v>7.2947556458320004E-2</c:v>
                </c:pt>
                <c:pt idx="95">
                  <c:v>7.3947556458320005E-2</c:v>
                </c:pt>
                <c:pt idx="96">
                  <c:v>7.4947556458320005E-2</c:v>
                </c:pt>
                <c:pt idx="97">
                  <c:v>7.5947556458320006E-2</c:v>
                </c:pt>
                <c:pt idx="98">
                  <c:v>7.6947556458319993E-2</c:v>
                </c:pt>
                <c:pt idx="99">
                  <c:v>7.7947556458319994E-2</c:v>
                </c:pt>
                <c:pt idx="100">
                  <c:v>7.8947556458319995E-2</c:v>
                </c:pt>
                <c:pt idx="101">
                  <c:v>7.9947556458319996E-2</c:v>
                </c:pt>
                <c:pt idx="102">
                  <c:v>8.0947556458319997E-2</c:v>
                </c:pt>
                <c:pt idx="103">
                  <c:v>8.1947556458319998E-2</c:v>
                </c:pt>
                <c:pt idx="104">
                  <c:v>8.2947556458319999E-2</c:v>
                </c:pt>
                <c:pt idx="105">
                  <c:v>8.394755645832E-2</c:v>
                </c:pt>
                <c:pt idx="106">
                  <c:v>8.494755645832E-2</c:v>
                </c:pt>
                <c:pt idx="107">
                  <c:v>8.5947556458320001E-2</c:v>
                </c:pt>
                <c:pt idx="108">
                  <c:v>8.6947556458320002E-2</c:v>
                </c:pt>
                <c:pt idx="109">
                  <c:v>8.7947556458320003E-2</c:v>
                </c:pt>
                <c:pt idx="110">
                  <c:v>8.8947556458320004E-2</c:v>
                </c:pt>
                <c:pt idx="111">
                  <c:v>8.9947556458320005E-2</c:v>
                </c:pt>
                <c:pt idx="112">
                  <c:v>9.0947556458320006E-2</c:v>
                </c:pt>
                <c:pt idx="113">
                  <c:v>9.1947556458320007E-2</c:v>
                </c:pt>
                <c:pt idx="114">
                  <c:v>9.2947556458319994E-2</c:v>
                </c:pt>
                <c:pt idx="115">
                  <c:v>9.3947556458319995E-2</c:v>
                </c:pt>
                <c:pt idx="116">
                  <c:v>9.4947556458319995E-2</c:v>
                </c:pt>
                <c:pt idx="117">
                  <c:v>9.5947556458319996E-2</c:v>
                </c:pt>
                <c:pt idx="118">
                  <c:v>9.6947556458319997E-2</c:v>
                </c:pt>
                <c:pt idx="119">
                  <c:v>9.7947556458319998E-2</c:v>
                </c:pt>
                <c:pt idx="120">
                  <c:v>9.8947556458319999E-2</c:v>
                </c:pt>
                <c:pt idx="121">
                  <c:v>9.994755645832E-2</c:v>
                </c:pt>
                <c:pt idx="122">
                  <c:v>0.1000000000008</c:v>
                </c:pt>
                <c:pt idx="123">
                  <c:v>0.1000100000007</c:v>
                </c:pt>
                <c:pt idx="124">
                  <c:v>0.1000300012214</c:v>
                </c:pt>
                <c:pt idx="125">
                  <c:v>0.1000700036628</c:v>
                </c:pt>
                <c:pt idx="126">
                  <c:v>0.10010000000079999</c:v>
                </c:pt>
                <c:pt idx="127">
                  <c:v>0.1001080004891</c:v>
                </c:pt>
                <c:pt idx="128">
                  <c:v>0.1001240008553</c:v>
                </c:pt>
                <c:pt idx="129">
                  <c:v>0.10015600158769999</c:v>
                </c:pt>
                <c:pt idx="130">
                  <c:v>0.1002000000008</c:v>
                </c:pt>
                <c:pt idx="131">
                  <c:v>0.10020640014730001</c:v>
                </c:pt>
                <c:pt idx="132">
                  <c:v>0.1002192007454</c:v>
                </c:pt>
                <c:pt idx="133">
                  <c:v>0.1002448019417</c:v>
                </c:pt>
                <c:pt idx="134">
                  <c:v>0.1002960043343</c:v>
                </c:pt>
                <c:pt idx="135">
                  <c:v>0.1003984091195</c:v>
                </c:pt>
                <c:pt idx="136">
                  <c:v>0.1006032186898</c:v>
                </c:pt>
                <c:pt idx="137">
                  <c:v>0.10101283783040001</c:v>
                </c:pt>
                <c:pt idx="138">
                  <c:v>0.1018320761116</c:v>
                </c:pt>
                <c:pt idx="139">
                  <c:v>0.1028320761116</c:v>
                </c:pt>
                <c:pt idx="140">
                  <c:v>0.1038320761116</c:v>
                </c:pt>
                <c:pt idx="141">
                  <c:v>0.1048320761116</c:v>
                </c:pt>
                <c:pt idx="142">
                  <c:v>0.1058320761116</c:v>
                </c:pt>
                <c:pt idx="143">
                  <c:v>0.10683207611160001</c:v>
                </c:pt>
                <c:pt idx="144">
                  <c:v>0.10783207611160001</c:v>
                </c:pt>
                <c:pt idx="145">
                  <c:v>0.10883207611160001</c:v>
                </c:pt>
                <c:pt idx="146">
                  <c:v>0.10983207611159999</c:v>
                </c:pt>
                <c:pt idx="147">
                  <c:v>0.11083207611159999</c:v>
                </c:pt>
                <c:pt idx="148">
                  <c:v>0.1118320761116</c:v>
                </c:pt>
                <c:pt idx="149">
                  <c:v>0.1128320761116</c:v>
                </c:pt>
                <c:pt idx="150">
                  <c:v>0.1138320761116</c:v>
                </c:pt>
                <c:pt idx="151">
                  <c:v>0.1148320761116</c:v>
                </c:pt>
                <c:pt idx="152">
                  <c:v>0.1158320761116</c:v>
                </c:pt>
                <c:pt idx="153">
                  <c:v>0.1168320761116</c:v>
                </c:pt>
                <c:pt idx="154">
                  <c:v>0.1178320761116</c:v>
                </c:pt>
                <c:pt idx="155">
                  <c:v>0.1188320761116</c:v>
                </c:pt>
                <c:pt idx="156">
                  <c:v>0.1198320761116</c:v>
                </c:pt>
                <c:pt idx="157">
                  <c:v>0.1208320761116</c:v>
                </c:pt>
                <c:pt idx="158">
                  <c:v>0.1218320761116</c:v>
                </c:pt>
                <c:pt idx="159">
                  <c:v>0.12283207611160001</c:v>
                </c:pt>
                <c:pt idx="160">
                  <c:v>0.12383207611160001</c:v>
                </c:pt>
                <c:pt idx="161">
                  <c:v>0.12483207611159999</c:v>
                </c:pt>
                <c:pt idx="162">
                  <c:v>0.12583207611159999</c:v>
                </c:pt>
                <c:pt idx="163">
                  <c:v>0.1268320761116</c:v>
                </c:pt>
                <c:pt idx="164">
                  <c:v>0.1278320761116</c:v>
                </c:pt>
                <c:pt idx="165">
                  <c:v>0.1288320761116</c:v>
                </c:pt>
                <c:pt idx="166">
                  <c:v>0.1298320761116</c:v>
                </c:pt>
                <c:pt idx="167">
                  <c:v>0.1308320761116</c:v>
                </c:pt>
                <c:pt idx="168">
                  <c:v>0.1318320761116</c:v>
                </c:pt>
                <c:pt idx="169">
                  <c:v>0.1328320761116</c:v>
                </c:pt>
                <c:pt idx="170">
                  <c:v>0.1338320761116</c:v>
                </c:pt>
                <c:pt idx="171">
                  <c:v>0.1348320761116</c:v>
                </c:pt>
                <c:pt idx="172">
                  <c:v>0.1358320761116</c:v>
                </c:pt>
                <c:pt idx="173">
                  <c:v>0.1368320761116</c:v>
                </c:pt>
                <c:pt idx="174">
                  <c:v>0.1378320761116</c:v>
                </c:pt>
                <c:pt idx="175">
                  <c:v>0.13883207611160001</c:v>
                </c:pt>
                <c:pt idx="176">
                  <c:v>0.13983207611160001</c:v>
                </c:pt>
                <c:pt idx="177">
                  <c:v>0.14083207611160001</c:v>
                </c:pt>
                <c:pt idx="178">
                  <c:v>0.14183207611160001</c:v>
                </c:pt>
                <c:pt idx="179">
                  <c:v>0.14283207611160001</c:v>
                </c:pt>
                <c:pt idx="180">
                  <c:v>0.14383207611160001</c:v>
                </c:pt>
                <c:pt idx="181">
                  <c:v>0.14483207611160001</c:v>
                </c:pt>
                <c:pt idx="182">
                  <c:v>0.14583207611160001</c:v>
                </c:pt>
                <c:pt idx="183">
                  <c:v>0.14683207611160001</c:v>
                </c:pt>
                <c:pt idx="184">
                  <c:v>0.14783207611160001</c:v>
                </c:pt>
                <c:pt idx="185">
                  <c:v>0.14883207611159999</c:v>
                </c:pt>
                <c:pt idx="186">
                  <c:v>0.14983207611159999</c:v>
                </c:pt>
                <c:pt idx="187">
                  <c:v>0.15083207611159999</c:v>
                </c:pt>
                <c:pt idx="188">
                  <c:v>0.15183207611159999</c:v>
                </c:pt>
                <c:pt idx="189">
                  <c:v>0.15283207611159999</c:v>
                </c:pt>
                <c:pt idx="190">
                  <c:v>0.15383207611159999</c:v>
                </c:pt>
                <c:pt idx="191">
                  <c:v>0.15483207611159999</c:v>
                </c:pt>
                <c:pt idx="192">
                  <c:v>0.15583207611159999</c:v>
                </c:pt>
                <c:pt idx="193">
                  <c:v>0.15683207611159999</c:v>
                </c:pt>
                <c:pt idx="194">
                  <c:v>0.15783207611159999</c:v>
                </c:pt>
                <c:pt idx="195">
                  <c:v>0.1588320761116</c:v>
                </c:pt>
                <c:pt idx="196">
                  <c:v>0.1598320761116</c:v>
                </c:pt>
                <c:pt idx="197">
                  <c:v>0.1608320761116</c:v>
                </c:pt>
                <c:pt idx="198">
                  <c:v>0.1618320761116</c:v>
                </c:pt>
                <c:pt idx="199">
                  <c:v>0.1628320761116</c:v>
                </c:pt>
                <c:pt idx="200">
                  <c:v>0.1638320761116</c:v>
                </c:pt>
                <c:pt idx="201">
                  <c:v>0.1648320761116</c:v>
                </c:pt>
                <c:pt idx="202">
                  <c:v>0.1658320761116</c:v>
                </c:pt>
                <c:pt idx="203">
                  <c:v>0.1668320761116</c:v>
                </c:pt>
                <c:pt idx="204">
                  <c:v>0.1678320761116</c:v>
                </c:pt>
                <c:pt idx="205">
                  <c:v>0.1688320761116</c:v>
                </c:pt>
                <c:pt idx="206">
                  <c:v>0.16983207611160001</c:v>
                </c:pt>
                <c:pt idx="207">
                  <c:v>0.17083207611160001</c:v>
                </c:pt>
                <c:pt idx="208">
                  <c:v>0.17183207611160001</c:v>
                </c:pt>
                <c:pt idx="209">
                  <c:v>0.17283207611160001</c:v>
                </c:pt>
                <c:pt idx="210">
                  <c:v>0.17383207611160001</c:v>
                </c:pt>
                <c:pt idx="211">
                  <c:v>0.17483207611160001</c:v>
                </c:pt>
                <c:pt idx="212">
                  <c:v>0.17583207611160001</c:v>
                </c:pt>
                <c:pt idx="213">
                  <c:v>0.17683207611160001</c:v>
                </c:pt>
                <c:pt idx="214">
                  <c:v>0.17783207611160001</c:v>
                </c:pt>
                <c:pt idx="215">
                  <c:v>0.17883207611160001</c:v>
                </c:pt>
                <c:pt idx="216">
                  <c:v>0.17983207611159999</c:v>
                </c:pt>
                <c:pt idx="217">
                  <c:v>0.18083207611159999</c:v>
                </c:pt>
                <c:pt idx="218">
                  <c:v>0.18183207611159999</c:v>
                </c:pt>
                <c:pt idx="219">
                  <c:v>0.18283207611159999</c:v>
                </c:pt>
                <c:pt idx="220">
                  <c:v>0.18383207611159999</c:v>
                </c:pt>
                <c:pt idx="221">
                  <c:v>0.18483207611159999</c:v>
                </c:pt>
                <c:pt idx="222">
                  <c:v>0.18583207611159999</c:v>
                </c:pt>
                <c:pt idx="223">
                  <c:v>0.18683207611159999</c:v>
                </c:pt>
                <c:pt idx="224">
                  <c:v>0.18783207611159999</c:v>
                </c:pt>
                <c:pt idx="225">
                  <c:v>0.18883207611159999</c:v>
                </c:pt>
                <c:pt idx="226">
                  <c:v>0.1898320761116</c:v>
                </c:pt>
                <c:pt idx="227">
                  <c:v>0.1908320761116</c:v>
                </c:pt>
                <c:pt idx="228">
                  <c:v>0.1918320761116</c:v>
                </c:pt>
                <c:pt idx="229">
                  <c:v>0.1928320761116</c:v>
                </c:pt>
                <c:pt idx="230">
                  <c:v>0.1938320761116</c:v>
                </c:pt>
                <c:pt idx="231">
                  <c:v>0.1948320761116</c:v>
                </c:pt>
                <c:pt idx="232">
                  <c:v>0.1958320761116</c:v>
                </c:pt>
                <c:pt idx="233">
                  <c:v>0.1968320761116</c:v>
                </c:pt>
                <c:pt idx="234">
                  <c:v>0.1978320761116</c:v>
                </c:pt>
                <c:pt idx="235">
                  <c:v>0.1988320761116</c:v>
                </c:pt>
                <c:pt idx="236">
                  <c:v>0.1998320761116</c:v>
                </c:pt>
                <c:pt idx="237">
                  <c:v>0.20000000000080001</c:v>
                </c:pt>
                <c:pt idx="238">
                  <c:v>0.20001000000069999</c:v>
                </c:pt>
                <c:pt idx="239">
                  <c:v>0.20003000122139999</c:v>
                </c:pt>
                <c:pt idx="240">
                  <c:v>0.20007000366280001</c:v>
                </c:pt>
                <c:pt idx="241">
                  <c:v>0.2001000000008</c:v>
                </c:pt>
                <c:pt idx="242">
                  <c:v>0.20010800048909999</c:v>
                </c:pt>
                <c:pt idx="243">
                  <c:v>0.20012400085529999</c:v>
                </c:pt>
                <c:pt idx="244">
                  <c:v>0.2001560015877</c:v>
                </c:pt>
                <c:pt idx="245">
                  <c:v>0.20020000000079999</c:v>
                </c:pt>
                <c:pt idx="246">
                  <c:v>0.20020640014730001</c:v>
                </c:pt>
                <c:pt idx="247">
                  <c:v>0.20021920074540001</c:v>
                </c:pt>
                <c:pt idx="248">
                  <c:v>0.2002448019417</c:v>
                </c:pt>
                <c:pt idx="249">
                  <c:v>0.2002960043343</c:v>
                </c:pt>
                <c:pt idx="250">
                  <c:v>0.20039840911949999</c:v>
                </c:pt>
                <c:pt idx="251">
                  <c:v>0.20060321868979999</c:v>
                </c:pt>
                <c:pt idx="252">
                  <c:v>0.2010128378304</c:v>
                </c:pt>
                <c:pt idx="253">
                  <c:v>0.20183207611160001</c:v>
                </c:pt>
                <c:pt idx="254">
                  <c:v>0.20283207611160001</c:v>
                </c:pt>
                <c:pt idx="255">
                  <c:v>0.20383207611160001</c:v>
                </c:pt>
                <c:pt idx="256">
                  <c:v>0.20483207611160001</c:v>
                </c:pt>
                <c:pt idx="257">
                  <c:v>0.20583207611160001</c:v>
                </c:pt>
                <c:pt idx="258">
                  <c:v>0.20683207611160001</c:v>
                </c:pt>
                <c:pt idx="259">
                  <c:v>0.20783207611160001</c:v>
                </c:pt>
                <c:pt idx="260">
                  <c:v>0.20883207611160001</c:v>
                </c:pt>
                <c:pt idx="261">
                  <c:v>0.20983207611160001</c:v>
                </c:pt>
                <c:pt idx="262">
                  <c:v>0.21083207611159999</c:v>
                </c:pt>
                <c:pt idx="263">
                  <c:v>0.21183207611159999</c:v>
                </c:pt>
                <c:pt idx="264">
                  <c:v>0.21283207611159999</c:v>
                </c:pt>
                <c:pt idx="265">
                  <c:v>0.21383207611159999</c:v>
                </c:pt>
                <c:pt idx="266">
                  <c:v>0.21483207611159999</c:v>
                </c:pt>
                <c:pt idx="267">
                  <c:v>0.21583207611159999</c:v>
                </c:pt>
                <c:pt idx="268">
                  <c:v>0.21683207611159999</c:v>
                </c:pt>
                <c:pt idx="269">
                  <c:v>0.21783207611159999</c:v>
                </c:pt>
                <c:pt idx="270">
                  <c:v>0.21883207611159999</c:v>
                </c:pt>
                <c:pt idx="271">
                  <c:v>0.21983207611159999</c:v>
                </c:pt>
                <c:pt idx="272">
                  <c:v>0.2208320761116</c:v>
                </c:pt>
                <c:pt idx="273">
                  <c:v>0.2218320761116</c:v>
                </c:pt>
                <c:pt idx="274">
                  <c:v>0.2228320761116</c:v>
                </c:pt>
                <c:pt idx="275">
                  <c:v>0.2238320761116</c:v>
                </c:pt>
                <c:pt idx="276">
                  <c:v>0.2248320761116</c:v>
                </c:pt>
                <c:pt idx="277">
                  <c:v>0.2258320761116</c:v>
                </c:pt>
                <c:pt idx="278">
                  <c:v>0.2268320761116</c:v>
                </c:pt>
                <c:pt idx="279">
                  <c:v>0.2278320761116</c:v>
                </c:pt>
                <c:pt idx="280">
                  <c:v>0.2288320761116</c:v>
                </c:pt>
                <c:pt idx="281">
                  <c:v>0.2298320761116</c:v>
                </c:pt>
                <c:pt idx="282">
                  <c:v>0.2308320761116</c:v>
                </c:pt>
                <c:pt idx="283">
                  <c:v>0.23183207611160001</c:v>
                </c:pt>
                <c:pt idx="284">
                  <c:v>0.23283207611160001</c:v>
                </c:pt>
                <c:pt idx="285">
                  <c:v>0.23383207611160001</c:v>
                </c:pt>
                <c:pt idx="286">
                  <c:v>0.23483207611160001</c:v>
                </c:pt>
                <c:pt idx="287">
                  <c:v>0.23583207611160001</c:v>
                </c:pt>
                <c:pt idx="288">
                  <c:v>0.23683207611160001</c:v>
                </c:pt>
                <c:pt idx="289">
                  <c:v>0.23783207611160001</c:v>
                </c:pt>
                <c:pt idx="290">
                  <c:v>0.23883207611160001</c:v>
                </c:pt>
                <c:pt idx="291">
                  <c:v>0.23983207611160001</c:v>
                </c:pt>
                <c:pt idx="292">
                  <c:v>0.24083207611160001</c:v>
                </c:pt>
                <c:pt idx="293">
                  <c:v>0.24183207611159999</c:v>
                </c:pt>
                <c:pt idx="294">
                  <c:v>0.24283207611159999</c:v>
                </c:pt>
                <c:pt idx="295">
                  <c:v>0.24383207611159999</c:v>
                </c:pt>
                <c:pt idx="296">
                  <c:v>0.24483207611159999</c:v>
                </c:pt>
                <c:pt idx="297">
                  <c:v>0.24583207611159999</c:v>
                </c:pt>
                <c:pt idx="298">
                  <c:v>0.24683207611159999</c:v>
                </c:pt>
                <c:pt idx="299">
                  <c:v>0.24783207611159999</c:v>
                </c:pt>
                <c:pt idx="300">
                  <c:v>0.24883207611159999</c:v>
                </c:pt>
                <c:pt idx="301">
                  <c:v>0.24983207611159999</c:v>
                </c:pt>
                <c:pt idx="302">
                  <c:v>0.25083207611160002</c:v>
                </c:pt>
                <c:pt idx="303">
                  <c:v>0.25183207611160002</c:v>
                </c:pt>
                <c:pt idx="304">
                  <c:v>0.25283207611160002</c:v>
                </c:pt>
                <c:pt idx="305">
                  <c:v>0.25383207611160002</c:v>
                </c:pt>
                <c:pt idx="306">
                  <c:v>0.25483207611160003</c:v>
                </c:pt>
                <c:pt idx="307">
                  <c:v>0.25583207611160003</c:v>
                </c:pt>
                <c:pt idx="308">
                  <c:v>0.25683207611160003</c:v>
                </c:pt>
                <c:pt idx="309">
                  <c:v>0.25783207611159997</c:v>
                </c:pt>
                <c:pt idx="310">
                  <c:v>0.25883207611159997</c:v>
                </c:pt>
                <c:pt idx="311">
                  <c:v>0.25983207611159997</c:v>
                </c:pt>
                <c:pt idx="312">
                  <c:v>0.26083207611159998</c:v>
                </c:pt>
                <c:pt idx="313">
                  <c:v>0.26183207611159998</c:v>
                </c:pt>
                <c:pt idx="314">
                  <c:v>0.26283207611159998</c:v>
                </c:pt>
                <c:pt idx="315">
                  <c:v>0.26383207611159998</c:v>
                </c:pt>
                <c:pt idx="316">
                  <c:v>0.26483207611159998</c:v>
                </c:pt>
                <c:pt idx="317">
                  <c:v>0.26583207611159998</c:v>
                </c:pt>
                <c:pt idx="318">
                  <c:v>0.26683207611159998</c:v>
                </c:pt>
                <c:pt idx="319">
                  <c:v>0.26783207611159998</c:v>
                </c:pt>
                <c:pt idx="320">
                  <c:v>0.26883207611159998</c:v>
                </c:pt>
                <c:pt idx="321">
                  <c:v>0.26983207611159998</c:v>
                </c:pt>
                <c:pt idx="322">
                  <c:v>0.27083207611159998</c:v>
                </c:pt>
                <c:pt idx="323">
                  <c:v>0.27183207611159999</c:v>
                </c:pt>
                <c:pt idx="324">
                  <c:v>0.27283207611159999</c:v>
                </c:pt>
                <c:pt idx="325">
                  <c:v>0.27383207611159999</c:v>
                </c:pt>
                <c:pt idx="326">
                  <c:v>0.27483207611159999</c:v>
                </c:pt>
                <c:pt idx="327">
                  <c:v>0.27583207611159999</c:v>
                </c:pt>
                <c:pt idx="328">
                  <c:v>0.27683207611159999</c:v>
                </c:pt>
                <c:pt idx="329">
                  <c:v>0.27783207611159999</c:v>
                </c:pt>
                <c:pt idx="330">
                  <c:v>0.27883207611159999</c:v>
                </c:pt>
                <c:pt idx="331">
                  <c:v>0.27983207611159999</c:v>
                </c:pt>
                <c:pt idx="332">
                  <c:v>0.28083207611159999</c:v>
                </c:pt>
                <c:pt idx="333">
                  <c:v>0.28183207611159999</c:v>
                </c:pt>
                <c:pt idx="334">
                  <c:v>0.28283207611159999</c:v>
                </c:pt>
                <c:pt idx="335">
                  <c:v>0.2838320761116</c:v>
                </c:pt>
                <c:pt idx="336">
                  <c:v>0.2848320761116</c:v>
                </c:pt>
                <c:pt idx="337">
                  <c:v>0.2858320761116</c:v>
                </c:pt>
                <c:pt idx="338">
                  <c:v>0.2868320761116</c:v>
                </c:pt>
                <c:pt idx="339">
                  <c:v>0.2878320761116</c:v>
                </c:pt>
                <c:pt idx="340">
                  <c:v>0.2888320761116</c:v>
                </c:pt>
                <c:pt idx="341">
                  <c:v>0.2898320761116</c:v>
                </c:pt>
                <c:pt idx="342">
                  <c:v>0.2908320761116</c:v>
                </c:pt>
                <c:pt idx="343">
                  <c:v>0.2918320761116</c:v>
                </c:pt>
                <c:pt idx="344">
                  <c:v>0.2928320761116</c:v>
                </c:pt>
                <c:pt idx="345">
                  <c:v>0.2938320761116</c:v>
                </c:pt>
                <c:pt idx="346">
                  <c:v>0.29483207611160001</c:v>
                </c:pt>
                <c:pt idx="347">
                  <c:v>0.29583207611160001</c:v>
                </c:pt>
                <c:pt idx="348">
                  <c:v>0.29683207611160001</c:v>
                </c:pt>
                <c:pt idx="349">
                  <c:v>0.29783207611160001</c:v>
                </c:pt>
                <c:pt idx="350">
                  <c:v>0.29883207611160001</c:v>
                </c:pt>
                <c:pt idx="351">
                  <c:v>0.29983207611160001</c:v>
                </c:pt>
                <c:pt idx="352">
                  <c:v>0.30000000000080002</c:v>
                </c:pt>
                <c:pt idx="353">
                  <c:v>0.30001000000069999</c:v>
                </c:pt>
                <c:pt idx="354">
                  <c:v>0.3000300012214</c:v>
                </c:pt>
                <c:pt idx="355">
                  <c:v>0.30007000366280001</c:v>
                </c:pt>
                <c:pt idx="356">
                  <c:v>0.3001000000008</c:v>
                </c:pt>
                <c:pt idx="357">
                  <c:v>0.30010800048910002</c:v>
                </c:pt>
                <c:pt idx="358">
                  <c:v>0.3001240008553</c:v>
                </c:pt>
                <c:pt idx="359">
                  <c:v>0.30015600158770001</c:v>
                </c:pt>
                <c:pt idx="360">
                  <c:v>0.30020000000079999</c:v>
                </c:pt>
                <c:pt idx="361">
                  <c:v>0.30020640014729999</c:v>
                </c:pt>
                <c:pt idx="362">
                  <c:v>0.30021920074539998</c:v>
                </c:pt>
                <c:pt idx="363">
                  <c:v>0.3002448019417</c:v>
                </c:pt>
                <c:pt idx="364">
                  <c:v>0.30029600433429998</c:v>
                </c:pt>
                <c:pt idx="365">
                  <c:v>0.3003984091195</c:v>
                </c:pt>
                <c:pt idx="366">
                  <c:v>0.3006032186898</c:v>
                </c:pt>
                <c:pt idx="367">
                  <c:v>0.3010128378304</c:v>
                </c:pt>
                <c:pt idx="368">
                  <c:v>0.30183207611160001</c:v>
                </c:pt>
                <c:pt idx="369">
                  <c:v>0.30283207611160001</c:v>
                </c:pt>
                <c:pt idx="370">
                  <c:v>0.30383207611160001</c:v>
                </c:pt>
                <c:pt idx="371">
                  <c:v>0.30483207611160001</c:v>
                </c:pt>
                <c:pt idx="372">
                  <c:v>0.30583207611160002</c:v>
                </c:pt>
                <c:pt idx="373">
                  <c:v>0.30683207611160002</c:v>
                </c:pt>
                <c:pt idx="374">
                  <c:v>0.30783207611160002</c:v>
                </c:pt>
                <c:pt idx="375">
                  <c:v>0.30883207611160002</c:v>
                </c:pt>
                <c:pt idx="376">
                  <c:v>0.30983207611160002</c:v>
                </c:pt>
                <c:pt idx="377">
                  <c:v>0.31083207611160002</c:v>
                </c:pt>
                <c:pt idx="378">
                  <c:v>0.31183207611160002</c:v>
                </c:pt>
                <c:pt idx="379">
                  <c:v>0.31283207611160002</c:v>
                </c:pt>
                <c:pt idx="380">
                  <c:v>0.31383207611160002</c:v>
                </c:pt>
                <c:pt idx="381">
                  <c:v>0.31483207611160002</c:v>
                </c:pt>
                <c:pt idx="382">
                  <c:v>0.31583207611160002</c:v>
                </c:pt>
                <c:pt idx="383">
                  <c:v>0.31683207611160003</c:v>
                </c:pt>
                <c:pt idx="384">
                  <c:v>0.31783207611160003</c:v>
                </c:pt>
                <c:pt idx="385">
                  <c:v>0.31883207611160003</c:v>
                </c:pt>
                <c:pt idx="386">
                  <c:v>0.31983207611160003</c:v>
                </c:pt>
                <c:pt idx="387">
                  <c:v>0.32083207611159997</c:v>
                </c:pt>
                <c:pt idx="388">
                  <c:v>0.32183207611159997</c:v>
                </c:pt>
                <c:pt idx="389">
                  <c:v>0.32283207611159997</c:v>
                </c:pt>
                <c:pt idx="390">
                  <c:v>0.32383207611159998</c:v>
                </c:pt>
                <c:pt idx="391">
                  <c:v>0.32483207611159998</c:v>
                </c:pt>
                <c:pt idx="392">
                  <c:v>0.32583207611159998</c:v>
                </c:pt>
                <c:pt idx="393">
                  <c:v>0.32683207611159998</c:v>
                </c:pt>
                <c:pt idx="394">
                  <c:v>0.32783207611159998</c:v>
                </c:pt>
                <c:pt idx="395">
                  <c:v>0.32883207611159998</c:v>
                </c:pt>
                <c:pt idx="396">
                  <c:v>0.32983207611159998</c:v>
                </c:pt>
                <c:pt idx="397">
                  <c:v>0.33083207611159998</c:v>
                </c:pt>
                <c:pt idx="398">
                  <c:v>0.33183207611159998</c:v>
                </c:pt>
                <c:pt idx="399">
                  <c:v>0.33283207611159998</c:v>
                </c:pt>
                <c:pt idx="400">
                  <c:v>0.33383207611159998</c:v>
                </c:pt>
                <c:pt idx="401">
                  <c:v>0.33483207611159999</c:v>
                </c:pt>
                <c:pt idx="402">
                  <c:v>0.33583207611159999</c:v>
                </c:pt>
                <c:pt idx="403">
                  <c:v>0.33683207611159999</c:v>
                </c:pt>
                <c:pt idx="404">
                  <c:v>0.33783207611159999</c:v>
                </c:pt>
                <c:pt idx="405">
                  <c:v>0.33883207611159999</c:v>
                </c:pt>
                <c:pt idx="406">
                  <c:v>0.33983207611159999</c:v>
                </c:pt>
                <c:pt idx="407">
                  <c:v>0.34083207611159999</c:v>
                </c:pt>
                <c:pt idx="408">
                  <c:v>0.34183207611159999</c:v>
                </c:pt>
                <c:pt idx="409">
                  <c:v>0.34283207611159999</c:v>
                </c:pt>
                <c:pt idx="410">
                  <c:v>0.34383207611159999</c:v>
                </c:pt>
                <c:pt idx="411">
                  <c:v>0.34483207611159999</c:v>
                </c:pt>
                <c:pt idx="412">
                  <c:v>0.3458320761116</c:v>
                </c:pt>
                <c:pt idx="413">
                  <c:v>0.3468320761116</c:v>
                </c:pt>
                <c:pt idx="414">
                  <c:v>0.3478320761116</c:v>
                </c:pt>
                <c:pt idx="415">
                  <c:v>0.3488320761116</c:v>
                </c:pt>
                <c:pt idx="416">
                  <c:v>0.3498320761116</c:v>
                </c:pt>
                <c:pt idx="417">
                  <c:v>0.3508320761116</c:v>
                </c:pt>
                <c:pt idx="418">
                  <c:v>0.3518320761116</c:v>
                </c:pt>
                <c:pt idx="419">
                  <c:v>0.3528320761116</c:v>
                </c:pt>
                <c:pt idx="420">
                  <c:v>0.3538320761116</c:v>
                </c:pt>
                <c:pt idx="421">
                  <c:v>0.3548320761116</c:v>
                </c:pt>
                <c:pt idx="422">
                  <c:v>0.3558320761116</c:v>
                </c:pt>
                <c:pt idx="423">
                  <c:v>0.35683207611160001</c:v>
                </c:pt>
                <c:pt idx="424">
                  <c:v>0.35783207611160001</c:v>
                </c:pt>
                <c:pt idx="425">
                  <c:v>0.35883207611160001</c:v>
                </c:pt>
                <c:pt idx="426">
                  <c:v>0.35983207611160001</c:v>
                </c:pt>
                <c:pt idx="427">
                  <c:v>0.36083207611160001</c:v>
                </c:pt>
                <c:pt idx="428">
                  <c:v>0.36183207611160001</c:v>
                </c:pt>
                <c:pt idx="429">
                  <c:v>0.36283207611160001</c:v>
                </c:pt>
                <c:pt idx="430">
                  <c:v>0.36383207611160001</c:v>
                </c:pt>
                <c:pt idx="431">
                  <c:v>0.36483207611160001</c:v>
                </c:pt>
                <c:pt idx="432">
                  <c:v>0.36583207611160001</c:v>
                </c:pt>
                <c:pt idx="433">
                  <c:v>0.36683207611160001</c:v>
                </c:pt>
                <c:pt idx="434">
                  <c:v>0.36783207611160001</c:v>
                </c:pt>
                <c:pt idx="435">
                  <c:v>0.36883207611160002</c:v>
                </c:pt>
                <c:pt idx="436">
                  <c:v>0.36983207611160002</c:v>
                </c:pt>
                <c:pt idx="437">
                  <c:v>0.37083207611160002</c:v>
                </c:pt>
                <c:pt idx="438">
                  <c:v>0.37183207611160002</c:v>
                </c:pt>
                <c:pt idx="439">
                  <c:v>0.37283207611160002</c:v>
                </c:pt>
                <c:pt idx="440">
                  <c:v>0.37383207611160002</c:v>
                </c:pt>
                <c:pt idx="441">
                  <c:v>0.37483207611160002</c:v>
                </c:pt>
                <c:pt idx="442">
                  <c:v>0.37583207611160002</c:v>
                </c:pt>
                <c:pt idx="443">
                  <c:v>0.37683207611160002</c:v>
                </c:pt>
                <c:pt idx="444">
                  <c:v>0.37783207611160002</c:v>
                </c:pt>
                <c:pt idx="445">
                  <c:v>0.37883207611160002</c:v>
                </c:pt>
                <c:pt idx="446">
                  <c:v>0.37983207611160003</c:v>
                </c:pt>
                <c:pt idx="447">
                  <c:v>0.38083207611160003</c:v>
                </c:pt>
                <c:pt idx="448">
                  <c:v>0.38183207611160003</c:v>
                </c:pt>
                <c:pt idx="449">
                  <c:v>0.38283207611159997</c:v>
                </c:pt>
                <c:pt idx="450">
                  <c:v>0.38383207611159997</c:v>
                </c:pt>
                <c:pt idx="451">
                  <c:v>0.38483207611159997</c:v>
                </c:pt>
                <c:pt idx="452">
                  <c:v>0.38583207611159998</c:v>
                </c:pt>
                <c:pt idx="453">
                  <c:v>0.38683207611159998</c:v>
                </c:pt>
                <c:pt idx="454">
                  <c:v>0.38783207611159998</c:v>
                </c:pt>
                <c:pt idx="455">
                  <c:v>0.38883207611159998</c:v>
                </c:pt>
                <c:pt idx="456">
                  <c:v>0.38983207611159998</c:v>
                </c:pt>
                <c:pt idx="457">
                  <c:v>0.39083207611159998</c:v>
                </c:pt>
                <c:pt idx="458">
                  <c:v>0.39183207611159998</c:v>
                </c:pt>
                <c:pt idx="459">
                  <c:v>0.39283207611159998</c:v>
                </c:pt>
                <c:pt idx="460">
                  <c:v>0.39383207611159998</c:v>
                </c:pt>
                <c:pt idx="461">
                  <c:v>0.39483207611159998</c:v>
                </c:pt>
                <c:pt idx="462">
                  <c:v>0.39583207611159998</c:v>
                </c:pt>
                <c:pt idx="463">
                  <c:v>0.39683207611159999</c:v>
                </c:pt>
                <c:pt idx="464">
                  <c:v>0.39783207611159999</c:v>
                </c:pt>
                <c:pt idx="465">
                  <c:v>0.39883207611159999</c:v>
                </c:pt>
                <c:pt idx="466">
                  <c:v>0.39983207611159999</c:v>
                </c:pt>
                <c:pt idx="467">
                  <c:v>0.4</c:v>
                </c:pt>
              </c:numCache>
            </c:numRef>
          </c:xVal>
          <c:yVal>
            <c:numRef>
              <c:f>Sheet1!$B$2:$B$469</c:f>
              <c:numCache>
                <c:formatCode>0.00</c:formatCode>
                <c:ptCount val="468"/>
                <c:pt idx="0">
                  <c:v>300</c:v>
                </c:pt>
                <c:pt idx="1">
                  <c:v>300.00001666520001</c:v>
                </c:pt>
                <c:pt idx="2">
                  <c:v>300.00001764839999</c:v>
                </c:pt>
                <c:pt idx="3">
                  <c:v>300.00001972460001</c:v>
                </c:pt>
                <c:pt idx="4">
                  <c:v>300.0000245045</c:v>
                </c:pt>
                <c:pt idx="5">
                  <c:v>300.0000365743</c:v>
                </c:pt>
                <c:pt idx="6">
                  <c:v>300.00007075320002</c:v>
                </c:pt>
                <c:pt idx="7">
                  <c:v>300.000179264</c:v>
                </c:pt>
                <c:pt idx="8">
                  <c:v>300.0004204553</c:v>
                </c:pt>
                <c:pt idx="9">
                  <c:v>300.00105805880003</c:v>
                </c:pt>
                <c:pt idx="10">
                  <c:v>300.0024984378</c:v>
                </c:pt>
                <c:pt idx="11">
                  <c:v>300.00617397370002</c:v>
                </c:pt>
                <c:pt idx="12">
                  <c:v>300.01471031720001</c:v>
                </c:pt>
                <c:pt idx="13">
                  <c:v>300.03604950030001</c:v>
                </c:pt>
                <c:pt idx="14">
                  <c:v>300.08308816520002</c:v>
                </c:pt>
                <c:pt idx="15">
                  <c:v>300.08908573809998</c:v>
                </c:pt>
                <c:pt idx="16">
                  <c:v>300.10107652400001</c:v>
                </c:pt>
                <c:pt idx="17">
                  <c:v>300.12503498929999</c:v>
                </c:pt>
                <c:pt idx="18">
                  <c:v>300.17285964270002</c:v>
                </c:pt>
                <c:pt idx="19">
                  <c:v>300.26814102880002</c:v>
                </c:pt>
                <c:pt idx="20">
                  <c:v>300.45724156490002</c:v>
                </c:pt>
                <c:pt idx="21">
                  <c:v>300.82966839760002</c:v>
                </c:pt>
                <c:pt idx="22">
                  <c:v>301.55200909310003</c:v>
                </c:pt>
                <c:pt idx="23">
                  <c:v>302.91110135119999</c:v>
                </c:pt>
                <c:pt idx="24">
                  <c:v>304.25921889799997</c:v>
                </c:pt>
                <c:pt idx="25">
                  <c:v>305.49271199520001</c:v>
                </c:pt>
                <c:pt idx="26">
                  <c:v>306.621361611</c:v>
                </c:pt>
                <c:pt idx="27">
                  <c:v>307.6541111313</c:v>
                </c:pt>
                <c:pt idx="28">
                  <c:v>308.5991383365</c:v>
                </c:pt>
                <c:pt idx="29">
                  <c:v>309.46392117089999</c:v>
                </c:pt>
                <c:pt idx="30">
                  <c:v>310.25529784380001</c:v>
                </c:pt>
                <c:pt idx="31">
                  <c:v>310.97952175030002</c:v>
                </c:pt>
                <c:pt idx="32">
                  <c:v>311.64231166209998</c:v>
                </c:pt>
                <c:pt idx="33">
                  <c:v>312.24889759550001</c:v>
                </c:pt>
                <c:pt idx="34">
                  <c:v>312.80406272980002</c:v>
                </c:pt>
                <c:pt idx="35">
                  <c:v>313.31218171969999</c:v>
                </c:pt>
                <c:pt idx="36">
                  <c:v>313.77725570950003</c:v>
                </c:pt>
                <c:pt idx="37">
                  <c:v>314.20294433740003</c:v>
                </c:pt>
                <c:pt idx="38">
                  <c:v>314.59259498670002</c:v>
                </c:pt>
                <c:pt idx="39">
                  <c:v>314.94926952399999</c:v>
                </c:pt>
                <c:pt idx="40">
                  <c:v>315.27576873850001</c:v>
                </c:pt>
                <c:pt idx="41">
                  <c:v>315.57465468330003</c:v>
                </c:pt>
                <c:pt idx="42">
                  <c:v>315.84827109700001</c:v>
                </c:pt>
                <c:pt idx="43">
                  <c:v>316.09876207349998</c:v>
                </c:pt>
                <c:pt idx="44">
                  <c:v>316.32808912839999</c:v>
                </c:pt>
                <c:pt idx="45">
                  <c:v>316.53804680219997</c:v>
                </c:pt>
                <c:pt idx="46">
                  <c:v>316.73027692480002</c:v>
                </c:pt>
                <c:pt idx="47">
                  <c:v>316.9062816576</c:v>
                </c:pt>
                <c:pt idx="48">
                  <c:v>317.06743541729998</c:v>
                </c:pt>
                <c:pt idx="49">
                  <c:v>317.21499577809999</c:v>
                </c:pt>
                <c:pt idx="50">
                  <c:v>317.35011344119999</c:v>
                </c:pt>
                <c:pt idx="51">
                  <c:v>317.47384134880002</c:v>
                </c:pt>
                <c:pt idx="52">
                  <c:v>317.58714302009997</c:v>
                </c:pt>
                <c:pt idx="53">
                  <c:v>317.69090017230002</c:v>
                </c:pt>
                <c:pt idx="54">
                  <c:v>317.78591969079997</c:v>
                </c:pt>
                <c:pt idx="55">
                  <c:v>317.872940003</c:v>
                </c:pt>
                <c:pt idx="56">
                  <c:v>317.95263690719997</c:v>
                </c:pt>
                <c:pt idx="57">
                  <c:v>318.0256289038</c:v>
                </c:pt>
                <c:pt idx="58">
                  <c:v>318.09248207050001</c:v>
                </c:pt>
                <c:pt idx="59">
                  <c:v>318.15371452149998</c:v>
                </c:pt>
                <c:pt idx="60">
                  <c:v>318.20980048640001</c:v>
                </c:pt>
                <c:pt idx="61">
                  <c:v>318.2611740401</c:v>
                </c:pt>
                <c:pt idx="62">
                  <c:v>318.30823251549998</c:v>
                </c:pt>
                <c:pt idx="63">
                  <c:v>318.3513396244</c:v>
                </c:pt>
                <c:pt idx="64">
                  <c:v>318.39082831270002</c:v>
                </c:pt>
                <c:pt idx="65">
                  <c:v>318.42700337230002</c:v>
                </c:pt>
                <c:pt idx="66">
                  <c:v>318.46014383030001</c:v>
                </c:pt>
                <c:pt idx="67">
                  <c:v>318.49050513449998</c:v>
                </c:pt>
                <c:pt idx="68">
                  <c:v>318.51832115349998</c:v>
                </c:pt>
                <c:pt idx="69">
                  <c:v>318.54380600619999</c:v>
                </c:pt>
                <c:pt idx="70">
                  <c:v>318.56715573499997</c:v>
                </c:pt>
                <c:pt idx="71">
                  <c:v>318.58854983800001</c:v>
                </c:pt>
                <c:pt idx="72">
                  <c:v>318.60815266970002</c:v>
                </c:pt>
                <c:pt idx="73">
                  <c:v>318.62611472370003</c:v>
                </c:pt>
                <c:pt idx="74">
                  <c:v>318.64257380510003</c:v>
                </c:pt>
                <c:pt idx="75">
                  <c:v>318.65765610469998</c:v>
                </c:pt>
                <c:pt idx="76">
                  <c:v>318.67147718130002</c:v>
                </c:pt>
                <c:pt idx="77">
                  <c:v>318.68414286040002</c:v>
                </c:pt>
                <c:pt idx="78">
                  <c:v>318.69575005690001</c:v>
                </c:pt>
                <c:pt idx="79">
                  <c:v>318.70638752849999</c:v>
                </c:pt>
                <c:pt idx="80">
                  <c:v>318.71613656419999</c:v>
                </c:pt>
                <c:pt idx="81">
                  <c:v>318.72507161530001</c:v>
                </c:pt>
                <c:pt idx="82">
                  <c:v>318.73326087240002</c:v>
                </c:pt>
                <c:pt idx="83">
                  <c:v>318.74076679379999</c:v>
                </c:pt>
                <c:pt idx="84">
                  <c:v>318.74764658930002</c:v>
                </c:pt>
                <c:pt idx="85">
                  <c:v>318.75395266240002</c:v>
                </c:pt>
                <c:pt idx="86">
                  <c:v>318.75973301559998</c:v>
                </c:pt>
                <c:pt idx="87">
                  <c:v>318.76503162159997</c:v>
                </c:pt>
                <c:pt idx="88">
                  <c:v>318.76988876249999</c:v>
                </c:pt>
                <c:pt idx="89">
                  <c:v>318.77434134049997</c:v>
                </c:pt>
                <c:pt idx="90">
                  <c:v>318.77842316300001</c:v>
                </c:pt>
                <c:pt idx="91">
                  <c:v>318.78216520260003</c:v>
                </c:pt>
                <c:pt idx="92">
                  <c:v>318.78559583560002</c:v>
                </c:pt>
                <c:pt idx="93">
                  <c:v>318.78874106080002</c:v>
                </c:pt>
                <c:pt idx="94">
                  <c:v>318.79162469890002</c:v>
                </c:pt>
                <c:pt idx="95">
                  <c:v>318.79426857599998</c:v>
                </c:pt>
                <c:pt idx="96">
                  <c:v>318.79669269089999</c:v>
                </c:pt>
                <c:pt idx="97">
                  <c:v>318.79891536880001</c:v>
                </c:pt>
                <c:pt idx="98">
                  <c:v>318.80095340179997</c:v>
                </c:pt>
                <c:pt idx="99">
                  <c:v>318.80282217759998</c:v>
                </c:pt>
                <c:pt idx="100">
                  <c:v>318.80453579700003</c:v>
                </c:pt>
                <c:pt idx="101">
                  <c:v>318.80610718269998</c:v>
                </c:pt>
                <c:pt idx="102">
                  <c:v>318.80754817719998</c:v>
                </c:pt>
                <c:pt idx="103">
                  <c:v>318.80886963389997</c:v>
                </c:pt>
                <c:pt idx="104">
                  <c:v>318.81008149989998</c:v>
                </c:pt>
                <c:pt idx="105">
                  <c:v>318.81119289179998</c:v>
                </c:pt>
                <c:pt idx="106">
                  <c:v>318.81221216540001</c:v>
                </c:pt>
                <c:pt idx="107">
                  <c:v>318.8131469795</c:v>
                </c:pt>
                <c:pt idx="108">
                  <c:v>318.81400435389997</c:v>
                </c:pt>
                <c:pt idx="109">
                  <c:v>318.81479072320002</c:v>
                </c:pt>
                <c:pt idx="110">
                  <c:v>318.81551198559998</c:v>
                </c:pt>
                <c:pt idx="111">
                  <c:v>318.81617354780002</c:v>
                </c:pt>
                <c:pt idx="112">
                  <c:v>318.81678036620002</c:v>
                </c:pt>
                <c:pt idx="113">
                  <c:v>318.81733698419998</c:v>
                </c:pt>
                <c:pt idx="114">
                  <c:v>318.81784756719998</c:v>
                </c:pt>
                <c:pt idx="115">
                  <c:v>318.81831593380002</c:v>
                </c:pt>
                <c:pt idx="116">
                  <c:v>318.81874558480001</c:v>
                </c:pt>
                <c:pt idx="117">
                  <c:v>318.81913972979999</c:v>
                </c:pt>
                <c:pt idx="118">
                  <c:v>318.81950131159999</c:v>
                </c:pt>
                <c:pt idx="119">
                  <c:v>318.81983302819998</c:v>
                </c:pt>
                <c:pt idx="120">
                  <c:v>318.82013735359999</c:v>
                </c:pt>
                <c:pt idx="121">
                  <c:v>318.820416556</c:v>
                </c:pt>
                <c:pt idx="122">
                  <c:v>318.8204305365</c:v>
                </c:pt>
                <c:pt idx="123">
                  <c:v>318.82043328650002</c:v>
                </c:pt>
                <c:pt idx="124">
                  <c:v>318.82043988430001</c:v>
                </c:pt>
                <c:pt idx="125">
                  <c:v>318.8204567436</c:v>
                </c:pt>
                <c:pt idx="126">
                  <c:v>318.82047563430001</c:v>
                </c:pt>
                <c:pt idx="127">
                  <c:v>318.81941615260001</c:v>
                </c:pt>
                <c:pt idx="128">
                  <c:v>318.81516803829999</c:v>
                </c:pt>
                <c:pt idx="129">
                  <c:v>318.79391455199999</c:v>
                </c:pt>
                <c:pt idx="130">
                  <c:v>318.73699557150002</c:v>
                </c:pt>
                <c:pt idx="131">
                  <c:v>318.72639320799999</c:v>
                </c:pt>
                <c:pt idx="132">
                  <c:v>318.70521356810002</c:v>
                </c:pt>
                <c:pt idx="133">
                  <c:v>318.66290541170002</c:v>
                </c:pt>
                <c:pt idx="134">
                  <c:v>318.57859509989999</c:v>
                </c:pt>
                <c:pt idx="135">
                  <c:v>318.41119111990002</c:v>
                </c:pt>
                <c:pt idx="136">
                  <c:v>318.08119148909998</c:v>
                </c:pt>
                <c:pt idx="137">
                  <c:v>317.43996952020001</c:v>
                </c:pt>
                <c:pt idx="138">
                  <c:v>316.22913937499999</c:v>
                </c:pt>
                <c:pt idx="139">
                  <c:v>314.87233380510003</c:v>
                </c:pt>
                <c:pt idx="140">
                  <c:v>313.63783429950001</c:v>
                </c:pt>
                <c:pt idx="141">
                  <c:v>312.51461527229998</c:v>
                </c:pt>
                <c:pt idx="142">
                  <c:v>311.49264511379999</c:v>
                </c:pt>
                <c:pt idx="143">
                  <c:v>310.56279657819999</c:v>
                </c:pt>
                <c:pt idx="144">
                  <c:v>309.7167652503</c:v>
                </c:pt>
                <c:pt idx="145">
                  <c:v>308.94699536360002</c:v>
                </c:pt>
                <c:pt idx="146">
                  <c:v>308.24661230560002</c:v>
                </c:pt>
                <c:pt idx="147">
                  <c:v>307.60936120949998</c:v>
                </c:pt>
                <c:pt idx="148">
                  <c:v>307.0295510812</c:v>
                </c:pt>
                <c:pt idx="149">
                  <c:v>306.50200396439999</c:v>
                </c:pt>
                <c:pt idx="150">
                  <c:v>306.02200868860001</c:v>
                </c:pt>
                <c:pt idx="151">
                  <c:v>305.58527878709998</c:v>
                </c:pt>
                <c:pt idx="152">
                  <c:v>305.1879142089</c:v>
                </c:pt>
                <c:pt idx="153">
                  <c:v>304.8263664822</c:v>
                </c:pt>
                <c:pt idx="154">
                  <c:v>304.49740701939999</c:v>
                </c:pt>
                <c:pt idx="155">
                  <c:v>304.19809827889998</c:v>
                </c:pt>
                <c:pt idx="156">
                  <c:v>303.925767527</c:v>
                </c:pt>
                <c:pt idx="157">
                  <c:v>303.67798296529998</c:v>
                </c:pt>
                <c:pt idx="158">
                  <c:v>303.45253201050002</c:v>
                </c:pt>
                <c:pt idx="159">
                  <c:v>303.24740153210001</c:v>
                </c:pt>
                <c:pt idx="160">
                  <c:v>303.06075987190002</c:v>
                </c:pt>
                <c:pt idx="161">
                  <c:v>302.89094048409999</c:v>
                </c:pt>
                <c:pt idx="162">
                  <c:v>302.73642705150002</c:v>
                </c:pt>
                <c:pt idx="163">
                  <c:v>302.59583994169998</c:v>
                </c:pt>
                <c:pt idx="164">
                  <c:v>302.46792388599999</c:v>
                </c:pt>
                <c:pt idx="165">
                  <c:v>302.35153676800002</c:v>
                </c:pt>
                <c:pt idx="166">
                  <c:v>302.24563942319998</c:v>
                </c:pt>
                <c:pt idx="167">
                  <c:v>302.14928635860002</c:v>
                </c:pt>
                <c:pt idx="168">
                  <c:v>302.06161730830001</c:v>
                </c:pt>
                <c:pt idx="169">
                  <c:v>301.98184955080001</c:v>
                </c:pt>
                <c:pt idx="170">
                  <c:v>301.90927091859999</c:v>
                </c:pt>
                <c:pt idx="171">
                  <c:v>301.8432334382</c:v>
                </c:pt>
                <c:pt idx="172">
                  <c:v>301.78314754370001</c:v>
                </c:pt>
                <c:pt idx="173">
                  <c:v>301.72847681109999</c:v>
                </c:pt>
                <c:pt idx="174">
                  <c:v>301.67873316830003</c:v>
                </c:pt>
                <c:pt idx="175">
                  <c:v>301.63347253670003</c:v>
                </c:pt>
                <c:pt idx="176">
                  <c:v>301.59229086509998</c:v>
                </c:pt>
                <c:pt idx="177">
                  <c:v>301.55482052169998</c:v>
                </c:pt>
                <c:pt idx="178">
                  <c:v>301.52072701140003</c:v>
                </c:pt>
                <c:pt idx="179">
                  <c:v>301.48970598860001</c:v>
                </c:pt>
                <c:pt idx="180">
                  <c:v>301.46148053970001</c:v>
                </c:pt>
                <c:pt idx="181">
                  <c:v>301.4357987102</c:v>
                </c:pt>
                <c:pt idx="182">
                  <c:v>301.41243125509999</c:v>
                </c:pt>
                <c:pt idx="183">
                  <c:v>301.39116959149999</c:v>
                </c:pt>
                <c:pt idx="184">
                  <c:v>301.37182393670003</c:v>
                </c:pt>
                <c:pt idx="185">
                  <c:v>301.35422161330001</c:v>
                </c:pt>
                <c:pt idx="186">
                  <c:v>301.33820550730002</c:v>
                </c:pt>
                <c:pt idx="187">
                  <c:v>301.3236326654</c:v>
                </c:pt>
                <c:pt idx="188">
                  <c:v>301.31037301859999</c:v>
                </c:pt>
                <c:pt idx="189">
                  <c:v>301.29830822079998</c:v>
                </c:pt>
                <c:pt idx="190">
                  <c:v>301.2873305924</c:v>
                </c:pt>
                <c:pt idx="191">
                  <c:v>301.27734215829997</c:v>
                </c:pt>
                <c:pt idx="192">
                  <c:v>301.26825377379998</c:v>
                </c:pt>
                <c:pt idx="193">
                  <c:v>301.25998432860001</c:v>
                </c:pt>
                <c:pt idx="194">
                  <c:v>301.25246002220001</c:v>
                </c:pt>
                <c:pt idx="195">
                  <c:v>301.24561370549998</c:v>
                </c:pt>
                <c:pt idx="196">
                  <c:v>301.2393842811</c:v>
                </c:pt>
                <c:pt idx="197">
                  <c:v>301.23371615809998</c:v>
                </c:pt>
                <c:pt idx="198">
                  <c:v>301.22855875530001</c:v>
                </c:pt>
                <c:pt idx="199">
                  <c:v>301.2238660502</c:v>
                </c:pt>
                <c:pt idx="200">
                  <c:v>301.21959616769999</c:v>
                </c:pt>
                <c:pt idx="201">
                  <c:v>301.21571100670002</c:v>
                </c:pt>
                <c:pt idx="202">
                  <c:v>301.21217589970001</c:v>
                </c:pt>
                <c:pt idx="203">
                  <c:v>301.20895930339998</c:v>
                </c:pt>
                <c:pt idx="204">
                  <c:v>301.20603251710003</c:v>
                </c:pt>
                <c:pt idx="205">
                  <c:v>301.20336942649999</c:v>
                </c:pt>
                <c:pt idx="206">
                  <c:v>301.20094627079999</c:v>
                </c:pt>
                <c:pt idx="207">
                  <c:v>301.19874143039999</c:v>
                </c:pt>
                <c:pt idx="208">
                  <c:v>301.1967352337</c:v>
                </c:pt>
                <c:pt idx="209">
                  <c:v>301.19490978200002</c:v>
                </c:pt>
                <c:pt idx="210">
                  <c:v>301.19324878970002</c:v>
                </c:pt>
                <c:pt idx="211">
                  <c:v>301.19173743829998</c:v>
                </c:pt>
                <c:pt idx="212">
                  <c:v>301.19036224500002</c:v>
                </c:pt>
                <c:pt idx="213">
                  <c:v>301.18911094179998</c:v>
                </c:pt>
                <c:pt idx="214">
                  <c:v>301.18797236630002</c:v>
                </c:pt>
                <c:pt idx="215">
                  <c:v>301.18693636159998</c:v>
                </c:pt>
                <c:pt idx="216">
                  <c:v>301.18599368650001</c:v>
                </c:pt>
                <c:pt idx="217">
                  <c:v>301.18513593220001</c:v>
                </c:pt>
                <c:pt idx="218">
                  <c:v>301.18435544750002</c:v>
                </c:pt>
                <c:pt idx="219">
                  <c:v>301.18364527099999</c:v>
                </c:pt>
                <c:pt idx="220">
                  <c:v>301.18299906829998</c:v>
                </c:pt>
                <c:pt idx="221">
                  <c:v>301.18241107569997</c:v>
                </c:pt>
                <c:pt idx="222">
                  <c:v>301.18187604899998</c:v>
                </c:pt>
                <c:pt idx="223">
                  <c:v>301.18138921640002</c:v>
                </c:pt>
                <c:pt idx="224">
                  <c:v>301.18094623619999</c:v>
                </c:pt>
                <c:pt idx="225">
                  <c:v>301.18054315770001</c:v>
                </c:pt>
                <c:pt idx="226">
                  <c:v>301.1801763862</c:v>
                </c:pt>
                <c:pt idx="227">
                  <c:v>301.17984265090001</c:v>
                </c:pt>
                <c:pt idx="228">
                  <c:v>301.17953897590002</c:v>
                </c:pt>
                <c:pt idx="229">
                  <c:v>301.17926265300002</c:v>
                </c:pt>
                <c:pt idx="230">
                  <c:v>301.17901121839998</c:v>
                </c:pt>
                <c:pt idx="231">
                  <c:v>301.17878243000001</c:v>
                </c:pt>
                <c:pt idx="232">
                  <c:v>301.17857424779999</c:v>
                </c:pt>
                <c:pt idx="233">
                  <c:v>301.1783848156</c:v>
                </c:pt>
                <c:pt idx="234">
                  <c:v>301.17821244449999</c:v>
                </c:pt>
                <c:pt idx="235">
                  <c:v>301.17805559760001</c:v>
                </c:pt>
                <c:pt idx="236">
                  <c:v>301.17791287659998</c:v>
                </c:pt>
                <c:pt idx="237">
                  <c:v>301.17789022099998</c:v>
                </c:pt>
                <c:pt idx="238">
                  <c:v>301.17955407030001</c:v>
                </c:pt>
                <c:pt idx="239">
                  <c:v>301.18953171390001</c:v>
                </c:pt>
                <c:pt idx="240">
                  <c:v>301.22276288210003</c:v>
                </c:pt>
                <c:pt idx="241">
                  <c:v>301.26507853890001</c:v>
                </c:pt>
                <c:pt idx="242">
                  <c:v>301.27834013400002</c:v>
                </c:pt>
                <c:pt idx="243">
                  <c:v>301.30484327639999</c:v>
                </c:pt>
                <c:pt idx="244">
                  <c:v>301.35773437509999</c:v>
                </c:pt>
                <c:pt idx="245">
                  <c:v>301.43020065849998</c:v>
                </c:pt>
                <c:pt idx="246">
                  <c:v>301.44071384710003</c:v>
                </c:pt>
                <c:pt idx="247">
                  <c:v>301.46171532329998</c:v>
                </c:pt>
                <c:pt idx="248">
                  <c:v>301.5036675321</c:v>
                </c:pt>
                <c:pt idx="249">
                  <c:v>301.58726822360001</c:v>
                </c:pt>
                <c:pt idx="250">
                  <c:v>301.7532620133</c:v>
                </c:pt>
                <c:pt idx="251">
                  <c:v>302.08047708290002</c:v>
                </c:pt>
                <c:pt idx="252">
                  <c:v>302.71627019819999</c:v>
                </c:pt>
                <c:pt idx="253">
                  <c:v>303.91678054670001</c:v>
                </c:pt>
                <c:pt idx="254">
                  <c:v>305.26190650000001</c:v>
                </c:pt>
                <c:pt idx="255">
                  <c:v>306.4856613014</c:v>
                </c:pt>
                <c:pt idx="256">
                  <c:v>307.59899569499999</c:v>
                </c:pt>
                <c:pt idx="257">
                  <c:v>308.61187244029998</c:v>
                </c:pt>
                <c:pt idx="258">
                  <c:v>309.53335544480001</c:v>
                </c:pt>
                <c:pt idx="259">
                  <c:v>310.37169085620002</c:v>
                </c:pt>
                <c:pt idx="260">
                  <c:v>311.13438083829999</c:v>
                </c:pt>
                <c:pt idx="261">
                  <c:v>311.82825069220002</c:v>
                </c:pt>
                <c:pt idx="262">
                  <c:v>312.45950992079997</c:v>
                </c:pt>
                <c:pt idx="263">
                  <c:v>313.0338077861</c:v>
                </c:pt>
                <c:pt idx="264">
                  <c:v>313.55628385289998</c:v>
                </c:pt>
                <c:pt idx="265">
                  <c:v>314.03161397380001</c:v>
                </c:pt>
                <c:pt idx="266">
                  <c:v>314.46405212479999</c:v>
                </c:pt>
                <c:pt idx="267">
                  <c:v>314.85746846730001</c:v>
                </c:pt>
                <c:pt idx="268">
                  <c:v>315.21538397619997</c:v>
                </c:pt>
                <c:pt idx="269">
                  <c:v>315.54100194310001</c:v>
                </c:pt>
                <c:pt idx="270">
                  <c:v>315.83723663910001</c:v>
                </c:pt>
                <c:pt idx="271">
                  <c:v>316.1067393898</c:v>
                </c:pt>
                <c:pt idx="272">
                  <c:v>316.3519222992</c:v>
                </c:pt>
                <c:pt idx="273">
                  <c:v>316.57497983299999</c:v>
                </c:pt>
                <c:pt idx="274">
                  <c:v>316.77790845430002</c:v>
                </c:pt>
                <c:pt idx="275">
                  <c:v>316.96252448809997</c:v>
                </c:pt>
                <c:pt idx="276">
                  <c:v>317.13048037409999</c:v>
                </c:pt>
                <c:pt idx="277">
                  <c:v>317.28327945299998</c:v>
                </c:pt>
                <c:pt idx="278">
                  <c:v>317.42228941920001</c:v>
                </c:pt>
                <c:pt idx="279">
                  <c:v>317.54875455889999</c:v>
                </c:pt>
                <c:pt idx="280">
                  <c:v>317.66380688549998</c:v>
                </c:pt>
                <c:pt idx="281">
                  <c:v>317.76847626860001</c:v>
                </c:pt>
                <c:pt idx="282">
                  <c:v>317.86369965080002</c:v>
                </c:pt>
                <c:pt idx="283">
                  <c:v>317.95032943180001</c:v>
                </c:pt>
                <c:pt idx="284">
                  <c:v>318.02914109659997</c:v>
                </c:pt>
                <c:pt idx="285">
                  <c:v>318.10084015540002</c:v>
                </c:pt>
                <c:pt idx="286">
                  <c:v>318.16606845720003</c:v>
                </c:pt>
                <c:pt idx="287">
                  <c:v>318.22540993389998</c:v>
                </c:pt>
                <c:pt idx="288">
                  <c:v>318.27939582609997</c:v>
                </c:pt>
                <c:pt idx="289">
                  <c:v>318.32850943749997</c:v>
                </c:pt>
                <c:pt idx="290">
                  <c:v>318.37319046009998</c:v>
                </c:pt>
                <c:pt idx="291">
                  <c:v>318.41383890959997</c:v>
                </c:pt>
                <c:pt idx="292">
                  <c:v>318.4508187051</c:v>
                </c:pt>
                <c:pt idx="293">
                  <c:v>318.48446092630002</c:v>
                </c:pt>
                <c:pt idx="294">
                  <c:v>318.51506677660001</c:v>
                </c:pt>
                <c:pt idx="295">
                  <c:v>318.54291027929997</c:v>
                </c:pt>
                <c:pt idx="296">
                  <c:v>318.56824072960001</c:v>
                </c:pt>
                <c:pt idx="297">
                  <c:v>318.5912849261</c:v>
                </c:pt>
                <c:pt idx="298">
                  <c:v>318.61224920109998</c:v>
                </c:pt>
                <c:pt idx="299">
                  <c:v>318.6313212668</c:v>
                </c:pt>
                <c:pt idx="300">
                  <c:v>318.648671896</c:v>
                </c:pt>
                <c:pt idx="301">
                  <c:v>318.6644564504</c:v>
                </c:pt>
                <c:pt idx="302">
                  <c:v>318.67881627119999</c:v>
                </c:pt>
                <c:pt idx="303">
                  <c:v>318.6918799444</c:v>
                </c:pt>
                <c:pt idx="304">
                  <c:v>318.70376445170001</c:v>
                </c:pt>
                <c:pt idx="305">
                  <c:v>318.71457621780002</c:v>
                </c:pt>
                <c:pt idx="306">
                  <c:v>318.7244120629</c:v>
                </c:pt>
                <c:pt idx="307">
                  <c:v>318.73336006940002</c:v>
                </c:pt>
                <c:pt idx="308">
                  <c:v>318.74150037060002</c:v>
                </c:pt>
                <c:pt idx="309">
                  <c:v>318.74890586779998</c:v>
                </c:pt>
                <c:pt idx="310">
                  <c:v>318.75564288300001</c:v>
                </c:pt>
                <c:pt idx="311">
                  <c:v>318.76177175269999</c:v>
                </c:pt>
                <c:pt idx="312">
                  <c:v>318.767347368</c:v>
                </c:pt>
                <c:pt idx="313">
                  <c:v>318.77241966589997</c:v>
                </c:pt>
                <c:pt idx="314">
                  <c:v>318.77703407659999</c:v>
                </c:pt>
                <c:pt idx="315">
                  <c:v>318.78123193009998</c:v>
                </c:pt>
                <c:pt idx="316">
                  <c:v>318.78505082610002</c:v>
                </c:pt>
                <c:pt idx="317">
                  <c:v>318.78852497079998</c:v>
                </c:pt>
                <c:pt idx="318">
                  <c:v>318.7916854833</c:v>
                </c:pt>
                <c:pt idx="319">
                  <c:v>318.7945606737</c:v>
                </c:pt>
                <c:pt idx="320">
                  <c:v>318.7971762972</c:v>
                </c:pt>
                <c:pt idx="321">
                  <c:v>318.79955578430003</c:v>
                </c:pt>
                <c:pt idx="322">
                  <c:v>318.80172045059999</c:v>
                </c:pt>
                <c:pt idx="323">
                  <c:v>318.80368968800002</c:v>
                </c:pt>
                <c:pt idx="324">
                  <c:v>318.80548113779997</c:v>
                </c:pt>
                <c:pt idx="325">
                  <c:v>318.80711084929999</c:v>
                </c:pt>
                <c:pt idx="326">
                  <c:v>318.80859342280002</c:v>
                </c:pt>
                <c:pt idx="327">
                  <c:v>318.8099421412</c:v>
                </c:pt>
                <c:pt idx="328">
                  <c:v>318.8111690879</c:v>
                </c:pt>
                <c:pt idx="329">
                  <c:v>318.81228525609998</c:v>
                </c:pt>
                <c:pt idx="330">
                  <c:v>318.81330064629998</c:v>
                </c:pt>
                <c:pt idx="331">
                  <c:v>318.81422435669998</c:v>
                </c:pt>
                <c:pt idx="332">
                  <c:v>318.8150646638</c:v>
                </c:pt>
                <c:pt idx="333">
                  <c:v>318.81582909730002</c:v>
                </c:pt>
                <c:pt idx="334">
                  <c:v>318.81652450709998</c:v>
                </c:pt>
                <c:pt idx="335">
                  <c:v>318.81715712469997</c:v>
                </c:pt>
                <c:pt idx="336">
                  <c:v>318.81773261929999</c:v>
                </c:pt>
                <c:pt idx="337">
                  <c:v>318.81825614799999</c:v>
                </c:pt>
                <c:pt idx="338">
                  <c:v>318.81873240269999</c:v>
                </c:pt>
                <c:pt idx="339">
                  <c:v>318.8191656514</c:v>
                </c:pt>
                <c:pt idx="340">
                  <c:v>318.81955977720003</c:v>
                </c:pt>
                <c:pt idx="341">
                  <c:v>318.81991831229999</c:v>
                </c:pt>
                <c:pt idx="342">
                  <c:v>318.82024447020001</c:v>
                </c:pt>
                <c:pt idx="343">
                  <c:v>318.8205411742</c:v>
                </c:pt>
                <c:pt idx="344">
                  <c:v>318.82081108379998</c:v>
                </c:pt>
                <c:pt idx="345">
                  <c:v>318.82105661840001</c:v>
                </c:pt>
                <c:pt idx="346">
                  <c:v>318.82127997890001</c:v>
                </c:pt>
                <c:pt idx="347">
                  <c:v>318.8214831674</c:v>
                </c:pt>
                <c:pt idx="348">
                  <c:v>318.82166800549999</c:v>
                </c:pt>
                <c:pt idx="349">
                  <c:v>318.8218361502</c:v>
                </c:pt>
                <c:pt idx="350">
                  <c:v>318.82198910879998</c:v>
                </c:pt>
                <c:pt idx="351">
                  <c:v>318.8221282527</c:v>
                </c:pt>
                <c:pt idx="352">
                  <c:v>318.8221503378</c:v>
                </c:pt>
                <c:pt idx="353">
                  <c:v>318.82215173370003</c:v>
                </c:pt>
                <c:pt idx="354">
                  <c:v>318.82215562750002</c:v>
                </c:pt>
                <c:pt idx="355">
                  <c:v>318.82216708739998</c:v>
                </c:pt>
                <c:pt idx="356">
                  <c:v>318.82218194019998</c:v>
                </c:pt>
                <c:pt idx="357">
                  <c:v>318.82112138349999</c:v>
                </c:pt>
                <c:pt idx="358">
                  <c:v>318.81687112050002</c:v>
                </c:pt>
                <c:pt idx="359">
                  <c:v>318.7956133449</c:v>
                </c:pt>
                <c:pt idx="360">
                  <c:v>318.73868848450002</c:v>
                </c:pt>
                <c:pt idx="361">
                  <c:v>318.72808526760002</c:v>
                </c:pt>
                <c:pt idx="362">
                  <c:v>318.70690392249998</c:v>
                </c:pt>
                <c:pt idx="363">
                  <c:v>318.66459235920001</c:v>
                </c:pt>
                <c:pt idx="364">
                  <c:v>318.58027525369999</c:v>
                </c:pt>
                <c:pt idx="365">
                  <c:v>318.4128577674</c:v>
                </c:pt>
                <c:pt idx="366">
                  <c:v>318.08283144479998</c:v>
                </c:pt>
                <c:pt idx="367">
                  <c:v>317.4415573508</c:v>
                </c:pt>
                <c:pt idx="368">
                  <c:v>316.23062779650002</c:v>
                </c:pt>
                <c:pt idx="369">
                  <c:v>314.87370917530001</c:v>
                </c:pt>
                <c:pt idx="370">
                  <c:v>313.63910511950002</c:v>
                </c:pt>
                <c:pt idx="371">
                  <c:v>312.51578941179997</c:v>
                </c:pt>
                <c:pt idx="372">
                  <c:v>311.49372985759999</c:v>
                </c:pt>
                <c:pt idx="373">
                  <c:v>310.56379866890001</c:v>
                </c:pt>
                <c:pt idx="374">
                  <c:v>309.7176909282</c:v>
                </c:pt>
                <c:pt idx="375">
                  <c:v>308.94785040300002</c:v>
                </c:pt>
                <c:pt idx="376">
                  <c:v>308.2474020496</c:v>
                </c:pt>
                <c:pt idx="377">
                  <c:v>307.61009060139997</c:v>
                </c:pt>
                <c:pt idx="378">
                  <c:v>307.03022469410001</c:v>
                </c:pt>
                <c:pt idx="379">
                  <c:v>306.50262602869998</c:v>
                </c:pt>
                <c:pt idx="380">
                  <c:v>306.02258311719999</c:v>
                </c:pt>
                <c:pt idx="381">
                  <c:v>305.58580919870002</c:v>
                </c:pt>
                <c:pt idx="382">
                  <c:v>305.1884039501</c:v>
                </c:pt>
                <c:pt idx="383">
                  <c:v>304.8268186478</c:v>
                </c:pt>
                <c:pt idx="384">
                  <c:v>304.49782447080003</c:v>
                </c:pt>
                <c:pt idx="385">
                  <c:v>304.19848366159999</c:v>
                </c:pt>
                <c:pt idx="386">
                  <c:v>303.92612328680002</c:v>
                </c:pt>
                <c:pt idx="387">
                  <c:v>303.67831136310002</c:v>
                </c:pt>
                <c:pt idx="388">
                  <c:v>303.4528351363</c:v>
                </c:pt>
                <c:pt idx="389">
                  <c:v>303.24768131740001</c:v>
                </c:pt>
                <c:pt idx="390">
                  <c:v>303.06101810180002</c:v>
                </c:pt>
                <c:pt idx="391">
                  <c:v>302.8911788085</c:v>
                </c:pt>
                <c:pt idx="392">
                  <c:v>302.73664699490001</c:v>
                </c:pt>
                <c:pt idx="393">
                  <c:v>302.59604291289997</c:v>
                </c:pt>
                <c:pt idx="394">
                  <c:v>302.46811118649998</c:v>
                </c:pt>
                <c:pt idx="395">
                  <c:v>302.35170960030001</c:v>
                </c:pt>
                <c:pt idx="396">
                  <c:v>302.2457988983</c:v>
                </c:pt>
                <c:pt idx="397">
                  <c:v>302.14943350269999</c:v>
                </c:pt>
                <c:pt idx="398">
                  <c:v>302.06175306940003</c:v>
                </c:pt>
                <c:pt idx="399">
                  <c:v>301.98197480440001</c:v>
                </c:pt>
                <c:pt idx="400">
                  <c:v>301.90938647349998</c:v>
                </c:pt>
                <c:pt idx="401">
                  <c:v>301.84334004139998</c:v>
                </c:pt>
                <c:pt idx="402">
                  <c:v>301.78324588480001</c:v>
                </c:pt>
                <c:pt idx="403">
                  <c:v>301.72856752709998</c:v>
                </c:pt>
                <c:pt idx="404">
                  <c:v>301.67881684740001</c:v>
                </c:pt>
                <c:pt idx="405">
                  <c:v>301.633549722</c:v>
                </c:pt>
                <c:pt idx="406">
                  <c:v>301.5923620579</c:v>
                </c:pt>
                <c:pt idx="407">
                  <c:v>301.55488618499999</c:v>
                </c:pt>
                <c:pt idx="408">
                  <c:v>301.5207875726</c:v>
                </c:pt>
                <c:pt idx="409">
                  <c:v>301.48976184230003</c:v>
                </c:pt>
                <c:pt idx="410">
                  <c:v>301.4615320501</c:v>
                </c:pt>
                <c:pt idx="411">
                  <c:v>301.43584621349999</c:v>
                </c:pt>
                <c:pt idx="412">
                  <c:v>301.4124750615</c:v>
                </c:pt>
                <c:pt idx="413">
                  <c:v>301.39120998750002</c:v>
                </c:pt>
                <c:pt idx="414">
                  <c:v>301.37186118670002</c:v>
                </c:pt>
                <c:pt idx="415">
                  <c:v>301.35425596120001</c:v>
                </c:pt>
                <c:pt idx="416">
                  <c:v>301.33823717820002</c:v>
                </c:pt>
                <c:pt idx="417">
                  <c:v>301.32366186719997</c:v>
                </c:pt>
                <c:pt idx="418">
                  <c:v>301.31039994290001</c:v>
                </c:pt>
                <c:pt idx="419">
                  <c:v>301.29833304459999</c:v>
                </c:pt>
                <c:pt idx="420">
                  <c:v>301.28735347880001</c:v>
                </c:pt>
                <c:pt idx="421">
                  <c:v>301.27736325799998</c:v>
                </c:pt>
                <c:pt idx="422">
                  <c:v>301.26827322579999</c:v>
                </c:pt>
                <c:pt idx="423">
                  <c:v>301.26000226090002</c:v>
                </c:pt>
                <c:pt idx="424">
                  <c:v>301.25247655319998</c:v>
                </c:pt>
                <c:pt idx="425">
                  <c:v>301.24562894429999</c:v>
                </c:pt>
                <c:pt idx="426">
                  <c:v>301.2393983284</c:v>
                </c:pt>
                <c:pt idx="427">
                  <c:v>301.23372910670003</c:v>
                </c:pt>
                <c:pt idx="428">
                  <c:v>301.22857069079998</c:v>
                </c:pt>
                <c:pt idx="429">
                  <c:v>301.22387705149998</c:v>
                </c:pt>
                <c:pt idx="430">
                  <c:v>301.21960630780001</c:v>
                </c:pt>
                <c:pt idx="431">
                  <c:v>301.21572035280002</c:v>
                </c:pt>
                <c:pt idx="432">
                  <c:v>301.21218451369998</c:v>
                </c:pt>
                <c:pt idx="433">
                  <c:v>301.20896724250002</c:v>
                </c:pt>
                <c:pt idx="434">
                  <c:v>301.20603983400002</c:v>
                </c:pt>
                <c:pt idx="435">
                  <c:v>301.20337616990003</c:v>
                </c:pt>
                <c:pt idx="436">
                  <c:v>301.20095248540002</c:v>
                </c:pt>
                <c:pt idx="437">
                  <c:v>301.19874715750001</c:v>
                </c:pt>
                <c:pt idx="438">
                  <c:v>301.19674051150002</c:v>
                </c:pt>
                <c:pt idx="439">
                  <c:v>301.19491464570001</c:v>
                </c:pt>
                <c:pt idx="440">
                  <c:v>301.19325327159999</c:v>
                </c:pt>
                <c:pt idx="441">
                  <c:v>301.19174156830002</c:v>
                </c:pt>
                <c:pt idx="442">
                  <c:v>301.19036605069999</c:v>
                </c:pt>
                <c:pt idx="443">
                  <c:v>301.18911444859998</c:v>
                </c:pt>
                <c:pt idx="444">
                  <c:v>301.18797559749999</c:v>
                </c:pt>
                <c:pt idx="445">
                  <c:v>301.18693933899999</c:v>
                </c:pt>
                <c:pt idx="446">
                  <c:v>301.18599642980001</c:v>
                </c:pt>
                <c:pt idx="447">
                  <c:v>301.18513845979999</c:v>
                </c:pt>
                <c:pt idx="448">
                  <c:v>301.18435777640002</c:v>
                </c:pt>
                <c:pt idx="449">
                  <c:v>301.18364741670001</c:v>
                </c:pt>
                <c:pt idx="450">
                  <c:v>301.1830010452</c:v>
                </c:pt>
                <c:pt idx="451">
                  <c:v>301.18241289700001</c:v>
                </c:pt>
                <c:pt idx="452">
                  <c:v>301.18187772700003</c:v>
                </c:pt>
                <c:pt idx="453">
                  <c:v>301.1813907623</c:v>
                </c:pt>
                <c:pt idx="454">
                  <c:v>301.18094766040002</c:v>
                </c:pt>
                <c:pt idx="455">
                  <c:v>301.18054446970001</c:v>
                </c:pt>
                <c:pt idx="456">
                  <c:v>301.1801775948</c:v>
                </c:pt>
                <c:pt idx="457">
                  <c:v>301.1798437644</c:v>
                </c:pt>
                <c:pt idx="458">
                  <c:v>301.1795400016</c:v>
                </c:pt>
                <c:pt idx="459">
                  <c:v>301.17926359789999</c:v>
                </c:pt>
                <c:pt idx="460">
                  <c:v>301.17901208870001</c:v>
                </c:pt>
                <c:pt idx="461">
                  <c:v>301.17878323169998</c:v>
                </c:pt>
                <c:pt idx="462">
                  <c:v>301.17857498630002</c:v>
                </c:pt>
                <c:pt idx="463">
                  <c:v>301.17838549589999</c:v>
                </c:pt>
                <c:pt idx="464">
                  <c:v>301.17821307119999</c:v>
                </c:pt>
                <c:pt idx="465">
                  <c:v>301.17805617480002</c:v>
                </c:pt>
                <c:pt idx="466">
                  <c:v>301.17791340830001</c:v>
                </c:pt>
                <c:pt idx="467">
                  <c:v>301.1778907442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CPU 2 temp (K)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Sheet1!$A$2:$A$469</c:f>
              <c:numCache>
                <c:formatCode>0.00</c:formatCode>
                <c:ptCount val="468"/>
                <c:pt idx="0">
                  <c:v>0</c:v>
                </c:pt>
                <c:pt idx="1">
                  <c:v>9.9999999999999995E-7</c:v>
                </c:pt>
                <c:pt idx="2">
                  <c:v>1.05601644516E-6</c:v>
                </c:pt>
                <c:pt idx="3">
                  <c:v>1.16804933548E-6</c:v>
                </c:pt>
                <c:pt idx="4">
                  <c:v>1.392115116119E-6</c:v>
                </c:pt>
                <c:pt idx="5">
                  <c:v>1.8402466773989999E-6</c:v>
                </c:pt>
                <c:pt idx="6">
                  <c:v>2.7365097999569999E-6</c:v>
                </c:pt>
                <c:pt idx="7">
                  <c:v>4.5290360450739997E-6</c:v>
                </c:pt>
                <c:pt idx="8">
                  <c:v>7.0330033302309997E-6</c:v>
                </c:pt>
                <c:pt idx="9">
                  <c:v>1.122535562515E-5</c:v>
                </c:pt>
                <c:pt idx="10">
                  <c:v>1.72907242775E-5</c:v>
                </c:pt>
                <c:pt idx="11">
                  <c:v>2.7211988925930001E-5</c:v>
                </c:pt>
                <c:pt idx="12">
                  <c:v>4.202979898453E-5</c:v>
                </c:pt>
                <c:pt idx="13">
                  <c:v>6.5830458164219994E-5</c:v>
                </c:pt>
                <c:pt idx="14">
                  <c:v>1.000000008E-4</c:v>
                </c:pt>
                <c:pt idx="15">
                  <c:v>1.036157234563E-4</c:v>
                </c:pt>
                <c:pt idx="16">
                  <c:v>1.10846863593E-4</c:v>
                </c:pt>
                <c:pt idx="17">
                  <c:v>1.2530914386640001E-4</c:v>
                </c:pt>
                <c:pt idx="18">
                  <c:v>1.542337044133E-4</c:v>
                </c:pt>
                <c:pt idx="19">
                  <c:v>2.1208282550699999E-4</c:v>
                </c:pt>
                <c:pt idx="20">
                  <c:v>3.2778106769449999E-4</c:v>
                </c:pt>
                <c:pt idx="21">
                  <c:v>5.5917755206950004E-4</c:v>
                </c:pt>
                <c:pt idx="22">
                  <c:v>1.0219705208200001E-3</c:v>
                </c:pt>
                <c:pt idx="23">
                  <c:v>1.94755645832E-3</c:v>
                </c:pt>
                <c:pt idx="24">
                  <c:v>2.9475564583200001E-3</c:v>
                </c:pt>
                <c:pt idx="25">
                  <c:v>3.9475564583199996E-3</c:v>
                </c:pt>
                <c:pt idx="26">
                  <c:v>4.9475564583199997E-3</c:v>
                </c:pt>
                <c:pt idx="27">
                  <c:v>5.9475564583199997E-3</c:v>
                </c:pt>
                <c:pt idx="28">
                  <c:v>6.9475564583199997E-3</c:v>
                </c:pt>
                <c:pt idx="29">
                  <c:v>7.9475564583199997E-3</c:v>
                </c:pt>
                <c:pt idx="30">
                  <c:v>8.9475564583200006E-3</c:v>
                </c:pt>
                <c:pt idx="31">
                  <c:v>9.9475564583199998E-3</c:v>
                </c:pt>
                <c:pt idx="32">
                  <c:v>1.0947556458320001E-2</c:v>
                </c:pt>
                <c:pt idx="33">
                  <c:v>1.194755645832E-2</c:v>
                </c:pt>
                <c:pt idx="34">
                  <c:v>1.2947556458320001E-2</c:v>
                </c:pt>
                <c:pt idx="35">
                  <c:v>1.394755645832E-2</c:v>
                </c:pt>
                <c:pt idx="36">
                  <c:v>1.4947556458320001E-2</c:v>
                </c:pt>
                <c:pt idx="37">
                  <c:v>1.5947556458320002E-2</c:v>
                </c:pt>
                <c:pt idx="38">
                  <c:v>1.6947556458319999E-2</c:v>
                </c:pt>
                <c:pt idx="39">
                  <c:v>1.794755645832E-2</c:v>
                </c:pt>
                <c:pt idx="40">
                  <c:v>1.8947556458320001E-2</c:v>
                </c:pt>
                <c:pt idx="41">
                  <c:v>1.9947556458320002E-2</c:v>
                </c:pt>
                <c:pt idx="42">
                  <c:v>2.0947556458319999E-2</c:v>
                </c:pt>
                <c:pt idx="43">
                  <c:v>2.194755645832E-2</c:v>
                </c:pt>
                <c:pt idx="44">
                  <c:v>2.2947556458320001E-2</c:v>
                </c:pt>
                <c:pt idx="45">
                  <c:v>2.3947556458319998E-2</c:v>
                </c:pt>
                <c:pt idx="46">
                  <c:v>2.4947556458319999E-2</c:v>
                </c:pt>
                <c:pt idx="47">
                  <c:v>2.594755645832E-2</c:v>
                </c:pt>
                <c:pt idx="48">
                  <c:v>2.6947556458320001E-2</c:v>
                </c:pt>
                <c:pt idx="49">
                  <c:v>2.7947556458319998E-2</c:v>
                </c:pt>
                <c:pt idx="50">
                  <c:v>2.8947556458319999E-2</c:v>
                </c:pt>
                <c:pt idx="51">
                  <c:v>2.994755645832E-2</c:v>
                </c:pt>
                <c:pt idx="52">
                  <c:v>3.0947556458320001E-2</c:v>
                </c:pt>
                <c:pt idx="53">
                  <c:v>3.1947556458320002E-2</c:v>
                </c:pt>
                <c:pt idx="54">
                  <c:v>3.2947556458320003E-2</c:v>
                </c:pt>
                <c:pt idx="55">
                  <c:v>3.3947556458319997E-2</c:v>
                </c:pt>
                <c:pt idx="56">
                  <c:v>3.4947556458319998E-2</c:v>
                </c:pt>
                <c:pt idx="57">
                  <c:v>3.5947556458319999E-2</c:v>
                </c:pt>
                <c:pt idx="58">
                  <c:v>3.6947556458319999E-2</c:v>
                </c:pt>
                <c:pt idx="59">
                  <c:v>3.794755645832E-2</c:v>
                </c:pt>
                <c:pt idx="60">
                  <c:v>3.8947556458320001E-2</c:v>
                </c:pt>
                <c:pt idx="61">
                  <c:v>3.9947556458320002E-2</c:v>
                </c:pt>
                <c:pt idx="62">
                  <c:v>4.0947556458320003E-2</c:v>
                </c:pt>
                <c:pt idx="63">
                  <c:v>4.1947556458319997E-2</c:v>
                </c:pt>
                <c:pt idx="64">
                  <c:v>4.2947556458319998E-2</c:v>
                </c:pt>
                <c:pt idx="65">
                  <c:v>4.3947556458319999E-2</c:v>
                </c:pt>
                <c:pt idx="66">
                  <c:v>4.494755645832E-2</c:v>
                </c:pt>
                <c:pt idx="67">
                  <c:v>4.5947556458320001E-2</c:v>
                </c:pt>
                <c:pt idx="68">
                  <c:v>4.6947556458320001E-2</c:v>
                </c:pt>
                <c:pt idx="69">
                  <c:v>4.7947556458320002E-2</c:v>
                </c:pt>
                <c:pt idx="70">
                  <c:v>4.8947556458320003E-2</c:v>
                </c:pt>
                <c:pt idx="71">
                  <c:v>4.9947556458319997E-2</c:v>
                </c:pt>
                <c:pt idx="72">
                  <c:v>5.0947556458319998E-2</c:v>
                </c:pt>
                <c:pt idx="73">
                  <c:v>5.1947556458319999E-2</c:v>
                </c:pt>
                <c:pt idx="74">
                  <c:v>5.294755645832E-2</c:v>
                </c:pt>
                <c:pt idx="75">
                  <c:v>5.3947556458320001E-2</c:v>
                </c:pt>
                <c:pt idx="76">
                  <c:v>5.4947556458320002E-2</c:v>
                </c:pt>
                <c:pt idx="77">
                  <c:v>5.5947556458320002E-2</c:v>
                </c:pt>
                <c:pt idx="78">
                  <c:v>5.6947556458320003E-2</c:v>
                </c:pt>
                <c:pt idx="79">
                  <c:v>5.7947556458319997E-2</c:v>
                </c:pt>
                <c:pt idx="80">
                  <c:v>5.8947556458319998E-2</c:v>
                </c:pt>
                <c:pt idx="81">
                  <c:v>5.9947556458319999E-2</c:v>
                </c:pt>
                <c:pt idx="82">
                  <c:v>6.094755645832E-2</c:v>
                </c:pt>
                <c:pt idx="83">
                  <c:v>6.1947556458320001E-2</c:v>
                </c:pt>
                <c:pt idx="84">
                  <c:v>6.2947556458319995E-2</c:v>
                </c:pt>
                <c:pt idx="85">
                  <c:v>6.3947556458319996E-2</c:v>
                </c:pt>
                <c:pt idx="86">
                  <c:v>6.4947556458319997E-2</c:v>
                </c:pt>
                <c:pt idx="87">
                  <c:v>6.5947556458319997E-2</c:v>
                </c:pt>
                <c:pt idx="88">
                  <c:v>6.6947556458319998E-2</c:v>
                </c:pt>
                <c:pt idx="89">
                  <c:v>6.7947556458319999E-2</c:v>
                </c:pt>
                <c:pt idx="90">
                  <c:v>6.894755645832E-2</c:v>
                </c:pt>
                <c:pt idx="91">
                  <c:v>6.9947556458320001E-2</c:v>
                </c:pt>
                <c:pt idx="92">
                  <c:v>7.0947556458320002E-2</c:v>
                </c:pt>
                <c:pt idx="93">
                  <c:v>7.1947556458320003E-2</c:v>
                </c:pt>
                <c:pt idx="94">
                  <c:v>7.2947556458320004E-2</c:v>
                </c:pt>
                <c:pt idx="95">
                  <c:v>7.3947556458320005E-2</c:v>
                </c:pt>
                <c:pt idx="96">
                  <c:v>7.4947556458320005E-2</c:v>
                </c:pt>
                <c:pt idx="97">
                  <c:v>7.5947556458320006E-2</c:v>
                </c:pt>
                <c:pt idx="98">
                  <c:v>7.6947556458319993E-2</c:v>
                </c:pt>
                <c:pt idx="99">
                  <c:v>7.7947556458319994E-2</c:v>
                </c:pt>
                <c:pt idx="100">
                  <c:v>7.8947556458319995E-2</c:v>
                </c:pt>
                <c:pt idx="101">
                  <c:v>7.9947556458319996E-2</c:v>
                </c:pt>
                <c:pt idx="102">
                  <c:v>8.0947556458319997E-2</c:v>
                </c:pt>
                <c:pt idx="103">
                  <c:v>8.1947556458319998E-2</c:v>
                </c:pt>
                <c:pt idx="104">
                  <c:v>8.2947556458319999E-2</c:v>
                </c:pt>
                <c:pt idx="105">
                  <c:v>8.394755645832E-2</c:v>
                </c:pt>
                <c:pt idx="106">
                  <c:v>8.494755645832E-2</c:v>
                </c:pt>
                <c:pt idx="107">
                  <c:v>8.5947556458320001E-2</c:v>
                </c:pt>
                <c:pt idx="108">
                  <c:v>8.6947556458320002E-2</c:v>
                </c:pt>
                <c:pt idx="109">
                  <c:v>8.7947556458320003E-2</c:v>
                </c:pt>
                <c:pt idx="110">
                  <c:v>8.8947556458320004E-2</c:v>
                </c:pt>
                <c:pt idx="111">
                  <c:v>8.9947556458320005E-2</c:v>
                </c:pt>
                <c:pt idx="112">
                  <c:v>9.0947556458320006E-2</c:v>
                </c:pt>
                <c:pt idx="113">
                  <c:v>9.1947556458320007E-2</c:v>
                </c:pt>
                <c:pt idx="114">
                  <c:v>9.2947556458319994E-2</c:v>
                </c:pt>
                <c:pt idx="115">
                  <c:v>9.3947556458319995E-2</c:v>
                </c:pt>
                <c:pt idx="116">
                  <c:v>9.4947556458319995E-2</c:v>
                </c:pt>
                <c:pt idx="117">
                  <c:v>9.5947556458319996E-2</c:v>
                </c:pt>
                <c:pt idx="118">
                  <c:v>9.6947556458319997E-2</c:v>
                </c:pt>
                <c:pt idx="119">
                  <c:v>9.7947556458319998E-2</c:v>
                </c:pt>
                <c:pt idx="120">
                  <c:v>9.8947556458319999E-2</c:v>
                </c:pt>
                <c:pt idx="121">
                  <c:v>9.994755645832E-2</c:v>
                </c:pt>
                <c:pt idx="122">
                  <c:v>0.1000000000008</c:v>
                </c:pt>
                <c:pt idx="123">
                  <c:v>0.1000100000007</c:v>
                </c:pt>
                <c:pt idx="124">
                  <c:v>0.1000300012214</c:v>
                </c:pt>
                <c:pt idx="125">
                  <c:v>0.1000700036628</c:v>
                </c:pt>
                <c:pt idx="126">
                  <c:v>0.10010000000079999</c:v>
                </c:pt>
                <c:pt idx="127">
                  <c:v>0.1001080004891</c:v>
                </c:pt>
                <c:pt idx="128">
                  <c:v>0.1001240008553</c:v>
                </c:pt>
                <c:pt idx="129">
                  <c:v>0.10015600158769999</c:v>
                </c:pt>
                <c:pt idx="130">
                  <c:v>0.1002000000008</c:v>
                </c:pt>
                <c:pt idx="131">
                  <c:v>0.10020640014730001</c:v>
                </c:pt>
                <c:pt idx="132">
                  <c:v>0.1002192007454</c:v>
                </c:pt>
                <c:pt idx="133">
                  <c:v>0.1002448019417</c:v>
                </c:pt>
                <c:pt idx="134">
                  <c:v>0.1002960043343</c:v>
                </c:pt>
                <c:pt idx="135">
                  <c:v>0.1003984091195</c:v>
                </c:pt>
                <c:pt idx="136">
                  <c:v>0.1006032186898</c:v>
                </c:pt>
                <c:pt idx="137">
                  <c:v>0.10101283783040001</c:v>
                </c:pt>
                <c:pt idx="138">
                  <c:v>0.1018320761116</c:v>
                </c:pt>
                <c:pt idx="139">
                  <c:v>0.1028320761116</c:v>
                </c:pt>
                <c:pt idx="140">
                  <c:v>0.1038320761116</c:v>
                </c:pt>
                <c:pt idx="141">
                  <c:v>0.1048320761116</c:v>
                </c:pt>
                <c:pt idx="142">
                  <c:v>0.1058320761116</c:v>
                </c:pt>
                <c:pt idx="143">
                  <c:v>0.10683207611160001</c:v>
                </c:pt>
                <c:pt idx="144">
                  <c:v>0.10783207611160001</c:v>
                </c:pt>
                <c:pt idx="145">
                  <c:v>0.10883207611160001</c:v>
                </c:pt>
                <c:pt idx="146">
                  <c:v>0.10983207611159999</c:v>
                </c:pt>
                <c:pt idx="147">
                  <c:v>0.11083207611159999</c:v>
                </c:pt>
                <c:pt idx="148">
                  <c:v>0.1118320761116</c:v>
                </c:pt>
                <c:pt idx="149">
                  <c:v>0.1128320761116</c:v>
                </c:pt>
                <c:pt idx="150">
                  <c:v>0.1138320761116</c:v>
                </c:pt>
                <c:pt idx="151">
                  <c:v>0.1148320761116</c:v>
                </c:pt>
                <c:pt idx="152">
                  <c:v>0.1158320761116</c:v>
                </c:pt>
                <c:pt idx="153">
                  <c:v>0.1168320761116</c:v>
                </c:pt>
                <c:pt idx="154">
                  <c:v>0.1178320761116</c:v>
                </c:pt>
                <c:pt idx="155">
                  <c:v>0.1188320761116</c:v>
                </c:pt>
                <c:pt idx="156">
                  <c:v>0.1198320761116</c:v>
                </c:pt>
                <c:pt idx="157">
                  <c:v>0.1208320761116</c:v>
                </c:pt>
                <c:pt idx="158">
                  <c:v>0.1218320761116</c:v>
                </c:pt>
                <c:pt idx="159">
                  <c:v>0.12283207611160001</c:v>
                </c:pt>
                <c:pt idx="160">
                  <c:v>0.12383207611160001</c:v>
                </c:pt>
                <c:pt idx="161">
                  <c:v>0.12483207611159999</c:v>
                </c:pt>
                <c:pt idx="162">
                  <c:v>0.12583207611159999</c:v>
                </c:pt>
                <c:pt idx="163">
                  <c:v>0.1268320761116</c:v>
                </c:pt>
                <c:pt idx="164">
                  <c:v>0.1278320761116</c:v>
                </c:pt>
                <c:pt idx="165">
                  <c:v>0.1288320761116</c:v>
                </c:pt>
                <c:pt idx="166">
                  <c:v>0.1298320761116</c:v>
                </c:pt>
                <c:pt idx="167">
                  <c:v>0.1308320761116</c:v>
                </c:pt>
                <c:pt idx="168">
                  <c:v>0.1318320761116</c:v>
                </c:pt>
                <c:pt idx="169">
                  <c:v>0.1328320761116</c:v>
                </c:pt>
                <c:pt idx="170">
                  <c:v>0.1338320761116</c:v>
                </c:pt>
                <c:pt idx="171">
                  <c:v>0.1348320761116</c:v>
                </c:pt>
                <c:pt idx="172">
                  <c:v>0.1358320761116</c:v>
                </c:pt>
                <c:pt idx="173">
                  <c:v>0.1368320761116</c:v>
                </c:pt>
                <c:pt idx="174">
                  <c:v>0.1378320761116</c:v>
                </c:pt>
                <c:pt idx="175">
                  <c:v>0.13883207611160001</c:v>
                </c:pt>
                <c:pt idx="176">
                  <c:v>0.13983207611160001</c:v>
                </c:pt>
                <c:pt idx="177">
                  <c:v>0.14083207611160001</c:v>
                </c:pt>
                <c:pt idx="178">
                  <c:v>0.14183207611160001</c:v>
                </c:pt>
                <c:pt idx="179">
                  <c:v>0.14283207611160001</c:v>
                </c:pt>
                <c:pt idx="180">
                  <c:v>0.14383207611160001</c:v>
                </c:pt>
                <c:pt idx="181">
                  <c:v>0.14483207611160001</c:v>
                </c:pt>
                <c:pt idx="182">
                  <c:v>0.14583207611160001</c:v>
                </c:pt>
                <c:pt idx="183">
                  <c:v>0.14683207611160001</c:v>
                </c:pt>
                <c:pt idx="184">
                  <c:v>0.14783207611160001</c:v>
                </c:pt>
                <c:pt idx="185">
                  <c:v>0.14883207611159999</c:v>
                </c:pt>
                <c:pt idx="186">
                  <c:v>0.14983207611159999</c:v>
                </c:pt>
                <c:pt idx="187">
                  <c:v>0.15083207611159999</c:v>
                </c:pt>
                <c:pt idx="188">
                  <c:v>0.15183207611159999</c:v>
                </c:pt>
                <c:pt idx="189">
                  <c:v>0.15283207611159999</c:v>
                </c:pt>
                <c:pt idx="190">
                  <c:v>0.15383207611159999</c:v>
                </c:pt>
                <c:pt idx="191">
                  <c:v>0.15483207611159999</c:v>
                </c:pt>
                <c:pt idx="192">
                  <c:v>0.15583207611159999</c:v>
                </c:pt>
                <c:pt idx="193">
                  <c:v>0.15683207611159999</c:v>
                </c:pt>
                <c:pt idx="194">
                  <c:v>0.15783207611159999</c:v>
                </c:pt>
                <c:pt idx="195">
                  <c:v>0.1588320761116</c:v>
                </c:pt>
                <c:pt idx="196">
                  <c:v>0.1598320761116</c:v>
                </c:pt>
                <c:pt idx="197">
                  <c:v>0.1608320761116</c:v>
                </c:pt>
                <c:pt idx="198">
                  <c:v>0.1618320761116</c:v>
                </c:pt>
                <c:pt idx="199">
                  <c:v>0.1628320761116</c:v>
                </c:pt>
                <c:pt idx="200">
                  <c:v>0.1638320761116</c:v>
                </c:pt>
                <c:pt idx="201">
                  <c:v>0.1648320761116</c:v>
                </c:pt>
                <c:pt idx="202">
                  <c:v>0.1658320761116</c:v>
                </c:pt>
                <c:pt idx="203">
                  <c:v>0.1668320761116</c:v>
                </c:pt>
                <c:pt idx="204">
                  <c:v>0.1678320761116</c:v>
                </c:pt>
                <c:pt idx="205">
                  <c:v>0.1688320761116</c:v>
                </c:pt>
                <c:pt idx="206">
                  <c:v>0.16983207611160001</c:v>
                </c:pt>
                <c:pt idx="207">
                  <c:v>0.17083207611160001</c:v>
                </c:pt>
                <c:pt idx="208">
                  <c:v>0.17183207611160001</c:v>
                </c:pt>
                <c:pt idx="209">
                  <c:v>0.17283207611160001</c:v>
                </c:pt>
                <c:pt idx="210">
                  <c:v>0.17383207611160001</c:v>
                </c:pt>
                <c:pt idx="211">
                  <c:v>0.17483207611160001</c:v>
                </c:pt>
                <c:pt idx="212">
                  <c:v>0.17583207611160001</c:v>
                </c:pt>
                <c:pt idx="213">
                  <c:v>0.17683207611160001</c:v>
                </c:pt>
                <c:pt idx="214">
                  <c:v>0.17783207611160001</c:v>
                </c:pt>
                <c:pt idx="215">
                  <c:v>0.17883207611160001</c:v>
                </c:pt>
                <c:pt idx="216">
                  <c:v>0.17983207611159999</c:v>
                </c:pt>
                <c:pt idx="217">
                  <c:v>0.18083207611159999</c:v>
                </c:pt>
                <c:pt idx="218">
                  <c:v>0.18183207611159999</c:v>
                </c:pt>
                <c:pt idx="219">
                  <c:v>0.18283207611159999</c:v>
                </c:pt>
                <c:pt idx="220">
                  <c:v>0.18383207611159999</c:v>
                </c:pt>
                <c:pt idx="221">
                  <c:v>0.18483207611159999</c:v>
                </c:pt>
                <c:pt idx="222">
                  <c:v>0.18583207611159999</c:v>
                </c:pt>
                <c:pt idx="223">
                  <c:v>0.18683207611159999</c:v>
                </c:pt>
                <c:pt idx="224">
                  <c:v>0.18783207611159999</c:v>
                </c:pt>
                <c:pt idx="225">
                  <c:v>0.18883207611159999</c:v>
                </c:pt>
                <c:pt idx="226">
                  <c:v>0.1898320761116</c:v>
                </c:pt>
                <c:pt idx="227">
                  <c:v>0.1908320761116</c:v>
                </c:pt>
                <c:pt idx="228">
                  <c:v>0.1918320761116</c:v>
                </c:pt>
                <c:pt idx="229">
                  <c:v>0.1928320761116</c:v>
                </c:pt>
                <c:pt idx="230">
                  <c:v>0.1938320761116</c:v>
                </c:pt>
                <c:pt idx="231">
                  <c:v>0.1948320761116</c:v>
                </c:pt>
                <c:pt idx="232">
                  <c:v>0.1958320761116</c:v>
                </c:pt>
                <c:pt idx="233">
                  <c:v>0.1968320761116</c:v>
                </c:pt>
                <c:pt idx="234">
                  <c:v>0.1978320761116</c:v>
                </c:pt>
                <c:pt idx="235">
                  <c:v>0.1988320761116</c:v>
                </c:pt>
                <c:pt idx="236">
                  <c:v>0.1998320761116</c:v>
                </c:pt>
                <c:pt idx="237">
                  <c:v>0.20000000000080001</c:v>
                </c:pt>
                <c:pt idx="238">
                  <c:v>0.20001000000069999</c:v>
                </c:pt>
                <c:pt idx="239">
                  <c:v>0.20003000122139999</c:v>
                </c:pt>
                <c:pt idx="240">
                  <c:v>0.20007000366280001</c:v>
                </c:pt>
                <c:pt idx="241">
                  <c:v>0.2001000000008</c:v>
                </c:pt>
                <c:pt idx="242">
                  <c:v>0.20010800048909999</c:v>
                </c:pt>
                <c:pt idx="243">
                  <c:v>0.20012400085529999</c:v>
                </c:pt>
                <c:pt idx="244">
                  <c:v>0.2001560015877</c:v>
                </c:pt>
                <c:pt idx="245">
                  <c:v>0.20020000000079999</c:v>
                </c:pt>
                <c:pt idx="246">
                  <c:v>0.20020640014730001</c:v>
                </c:pt>
                <c:pt idx="247">
                  <c:v>0.20021920074540001</c:v>
                </c:pt>
                <c:pt idx="248">
                  <c:v>0.2002448019417</c:v>
                </c:pt>
                <c:pt idx="249">
                  <c:v>0.2002960043343</c:v>
                </c:pt>
                <c:pt idx="250">
                  <c:v>0.20039840911949999</c:v>
                </c:pt>
                <c:pt idx="251">
                  <c:v>0.20060321868979999</c:v>
                </c:pt>
                <c:pt idx="252">
                  <c:v>0.2010128378304</c:v>
                </c:pt>
                <c:pt idx="253">
                  <c:v>0.20183207611160001</c:v>
                </c:pt>
                <c:pt idx="254">
                  <c:v>0.20283207611160001</c:v>
                </c:pt>
                <c:pt idx="255">
                  <c:v>0.20383207611160001</c:v>
                </c:pt>
                <c:pt idx="256">
                  <c:v>0.20483207611160001</c:v>
                </c:pt>
                <c:pt idx="257">
                  <c:v>0.20583207611160001</c:v>
                </c:pt>
                <c:pt idx="258">
                  <c:v>0.20683207611160001</c:v>
                </c:pt>
                <c:pt idx="259">
                  <c:v>0.20783207611160001</c:v>
                </c:pt>
                <c:pt idx="260">
                  <c:v>0.20883207611160001</c:v>
                </c:pt>
                <c:pt idx="261">
                  <c:v>0.20983207611160001</c:v>
                </c:pt>
                <c:pt idx="262">
                  <c:v>0.21083207611159999</c:v>
                </c:pt>
                <c:pt idx="263">
                  <c:v>0.21183207611159999</c:v>
                </c:pt>
                <c:pt idx="264">
                  <c:v>0.21283207611159999</c:v>
                </c:pt>
                <c:pt idx="265">
                  <c:v>0.21383207611159999</c:v>
                </c:pt>
                <c:pt idx="266">
                  <c:v>0.21483207611159999</c:v>
                </c:pt>
                <c:pt idx="267">
                  <c:v>0.21583207611159999</c:v>
                </c:pt>
                <c:pt idx="268">
                  <c:v>0.21683207611159999</c:v>
                </c:pt>
                <c:pt idx="269">
                  <c:v>0.21783207611159999</c:v>
                </c:pt>
                <c:pt idx="270">
                  <c:v>0.21883207611159999</c:v>
                </c:pt>
                <c:pt idx="271">
                  <c:v>0.21983207611159999</c:v>
                </c:pt>
                <c:pt idx="272">
                  <c:v>0.2208320761116</c:v>
                </c:pt>
                <c:pt idx="273">
                  <c:v>0.2218320761116</c:v>
                </c:pt>
                <c:pt idx="274">
                  <c:v>0.2228320761116</c:v>
                </c:pt>
                <c:pt idx="275">
                  <c:v>0.2238320761116</c:v>
                </c:pt>
                <c:pt idx="276">
                  <c:v>0.2248320761116</c:v>
                </c:pt>
                <c:pt idx="277">
                  <c:v>0.2258320761116</c:v>
                </c:pt>
                <c:pt idx="278">
                  <c:v>0.2268320761116</c:v>
                </c:pt>
                <c:pt idx="279">
                  <c:v>0.2278320761116</c:v>
                </c:pt>
                <c:pt idx="280">
                  <c:v>0.2288320761116</c:v>
                </c:pt>
                <c:pt idx="281">
                  <c:v>0.2298320761116</c:v>
                </c:pt>
                <c:pt idx="282">
                  <c:v>0.2308320761116</c:v>
                </c:pt>
                <c:pt idx="283">
                  <c:v>0.23183207611160001</c:v>
                </c:pt>
                <c:pt idx="284">
                  <c:v>0.23283207611160001</c:v>
                </c:pt>
                <c:pt idx="285">
                  <c:v>0.23383207611160001</c:v>
                </c:pt>
                <c:pt idx="286">
                  <c:v>0.23483207611160001</c:v>
                </c:pt>
                <c:pt idx="287">
                  <c:v>0.23583207611160001</c:v>
                </c:pt>
                <c:pt idx="288">
                  <c:v>0.23683207611160001</c:v>
                </c:pt>
                <c:pt idx="289">
                  <c:v>0.23783207611160001</c:v>
                </c:pt>
                <c:pt idx="290">
                  <c:v>0.23883207611160001</c:v>
                </c:pt>
                <c:pt idx="291">
                  <c:v>0.23983207611160001</c:v>
                </c:pt>
                <c:pt idx="292">
                  <c:v>0.24083207611160001</c:v>
                </c:pt>
                <c:pt idx="293">
                  <c:v>0.24183207611159999</c:v>
                </c:pt>
                <c:pt idx="294">
                  <c:v>0.24283207611159999</c:v>
                </c:pt>
                <c:pt idx="295">
                  <c:v>0.24383207611159999</c:v>
                </c:pt>
                <c:pt idx="296">
                  <c:v>0.24483207611159999</c:v>
                </c:pt>
                <c:pt idx="297">
                  <c:v>0.24583207611159999</c:v>
                </c:pt>
                <c:pt idx="298">
                  <c:v>0.24683207611159999</c:v>
                </c:pt>
                <c:pt idx="299">
                  <c:v>0.24783207611159999</c:v>
                </c:pt>
                <c:pt idx="300">
                  <c:v>0.24883207611159999</c:v>
                </c:pt>
                <c:pt idx="301">
                  <c:v>0.24983207611159999</c:v>
                </c:pt>
                <c:pt idx="302">
                  <c:v>0.25083207611160002</c:v>
                </c:pt>
                <c:pt idx="303">
                  <c:v>0.25183207611160002</c:v>
                </c:pt>
                <c:pt idx="304">
                  <c:v>0.25283207611160002</c:v>
                </c:pt>
                <c:pt idx="305">
                  <c:v>0.25383207611160002</c:v>
                </c:pt>
                <c:pt idx="306">
                  <c:v>0.25483207611160003</c:v>
                </c:pt>
                <c:pt idx="307">
                  <c:v>0.25583207611160003</c:v>
                </c:pt>
                <c:pt idx="308">
                  <c:v>0.25683207611160003</c:v>
                </c:pt>
                <c:pt idx="309">
                  <c:v>0.25783207611159997</c:v>
                </c:pt>
                <c:pt idx="310">
                  <c:v>0.25883207611159997</c:v>
                </c:pt>
                <c:pt idx="311">
                  <c:v>0.25983207611159997</c:v>
                </c:pt>
                <c:pt idx="312">
                  <c:v>0.26083207611159998</c:v>
                </c:pt>
                <c:pt idx="313">
                  <c:v>0.26183207611159998</c:v>
                </c:pt>
                <c:pt idx="314">
                  <c:v>0.26283207611159998</c:v>
                </c:pt>
                <c:pt idx="315">
                  <c:v>0.26383207611159998</c:v>
                </c:pt>
                <c:pt idx="316">
                  <c:v>0.26483207611159998</c:v>
                </c:pt>
                <c:pt idx="317">
                  <c:v>0.26583207611159998</c:v>
                </c:pt>
                <c:pt idx="318">
                  <c:v>0.26683207611159998</c:v>
                </c:pt>
                <c:pt idx="319">
                  <c:v>0.26783207611159998</c:v>
                </c:pt>
                <c:pt idx="320">
                  <c:v>0.26883207611159998</c:v>
                </c:pt>
                <c:pt idx="321">
                  <c:v>0.26983207611159998</c:v>
                </c:pt>
                <c:pt idx="322">
                  <c:v>0.27083207611159998</c:v>
                </c:pt>
                <c:pt idx="323">
                  <c:v>0.27183207611159999</c:v>
                </c:pt>
                <c:pt idx="324">
                  <c:v>0.27283207611159999</c:v>
                </c:pt>
                <c:pt idx="325">
                  <c:v>0.27383207611159999</c:v>
                </c:pt>
                <c:pt idx="326">
                  <c:v>0.27483207611159999</c:v>
                </c:pt>
                <c:pt idx="327">
                  <c:v>0.27583207611159999</c:v>
                </c:pt>
                <c:pt idx="328">
                  <c:v>0.27683207611159999</c:v>
                </c:pt>
                <c:pt idx="329">
                  <c:v>0.27783207611159999</c:v>
                </c:pt>
                <c:pt idx="330">
                  <c:v>0.27883207611159999</c:v>
                </c:pt>
                <c:pt idx="331">
                  <c:v>0.27983207611159999</c:v>
                </c:pt>
                <c:pt idx="332">
                  <c:v>0.28083207611159999</c:v>
                </c:pt>
                <c:pt idx="333">
                  <c:v>0.28183207611159999</c:v>
                </c:pt>
                <c:pt idx="334">
                  <c:v>0.28283207611159999</c:v>
                </c:pt>
                <c:pt idx="335">
                  <c:v>0.2838320761116</c:v>
                </c:pt>
                <c:pt idx="336">
                  <c:v>0.2848320761116</c:v>
                </c:pt>
                <c:pt idx="337">
                  <c:v>0.2858320761116</c:v>
                </c:pt>
                <c:pt idx="338">
                  <c:v>0.2868320761116</c:v>
                </c:pt>
                <c:pt idx="339">
                  <c:v>0.2878320761116</c:v>
                </c:pt>
                <c:pt idx="340">
                  <c:v>0.2888320761116</c:v>
                </c:pt>
                <c:pt idx="341">
                  <c:v>0.2898320761116</c:v>
                </c:pt>
                <c:pt idx="342">
                  <c:v>0.2908320761116</c:v>
                </c:pt>
                <c:pt idx="343">
                  <c:v>0.2918320761116</c:v>
                </c:pt>
                <c:pt idx="344">
                  <c:v>0.2928320761116</c:v>
                </c:pt>
                <c:pt idx="345">
                  <c:v>0.2938320761116</c:v>
                </c:pt>
                <c:pt idx="346">
                  <c:v>0.29483207611160001</c:v>
                </c:pt>
                <c:pt idx="347">
                  <c:v>0.29583207611160001</c:v>
                </c:pt>
                <c:pt idx="348">
                  <c:v>0.29683207611160001</c:v>
                </c:pt>
                <c:pt idx="349">
                  <c:v>0.29783207611160001</c:v>
                </c:pt>
                <c:pt idx="350">
                  <c:v>0.29883207611160001</c:v>
                </c:pt>
                <c:pt idx="351">
                  <c:v>0.29983207611160001</c:v>
                </c:pt>
                <c:pt idx="352">
                  <c:v>0.30000000000080002</c:v>
                </c:pt>
                <c:pt idx="353">
                  <c:v>0.30001000000069999</c:v>
                </c:pt>
                <c:pt idx="354">
                  <c:v>0.3000300012214</c:v>
                </c:pt>
                <c:pt idx="355">
                  <c:v>0.30007000366280001</c:v>
                </c:pt>
                <c:pt idx="356">
                  <c:v>0.3001000000008</c:v>
                </c:pt>
                <c:pt idx="357">
                  <c:v>0.30010800048910002</c:v>
                </c:pt>
                <c:pt idx="358">
                  <c:v>0.3001240008553</c:v>
                </c:pt>
                <c:pt idx="359">
                  <c:v>0.30015600158770001</c:v>
                </c:pt>
                <c:pt idx="360">
                  <c:v>0.30020000000079999</c:v>
                </c:pt>
                <c:pt idx="361">
                  <c:v>0.30020640014729999</c:v>
                </c:pt>
                <c:pt idx="362">
                  <c:v>0.30021920074539998</c:v>
                </c:pt>
                <c:pt idx="363">
                  <c:v>0.3002448019417</c:v>
                </c:pt>
                <c:pt idx="364">
                  <c:v>0.30029600433429998</c:v>
                </c:pt>
                <c:pt idx="365">
                  <c:v>0.3003984091195</c:v>
                </c:pt>
                <c:pt idx="366">
                  <c:v>0.3006032186898</c:v>
                </c:pt>
                <c:pt idx="367">
                  <c:v>0.3010128378304</c:v>
                </c:pt>
                <c:pt idx="368">
                  <c:v>0.30183207611160001</c:v>
                </c:pt>
                <c:pt idx="369">
                  <c:v>0.30283207611160001</c:v>
                </c:pt>
                <c:pt idx="370">
                  <c:v>0.30383207611160001</c:v>
                </c:pt>
                <c:pt idx="371">
                  <c:v>0.30483207611160001</c:v>
                </c:pt>
                <c:pt idx="372">
                  <c:v>0.30583207611160002</c:v>
                </c:pt>
                <c:pt idx="373">
                  <c:v>0.30683207611160002</c:v>
                </c:pt>
                <c:pt idx="374">
                  <c:v>0.30783207611160002</c:v>
                </c:pt>
                <c:pt idx="375">
                  <c:v>0.30883207611160002</c:v>
                </c:pt>
                <c:pt idx="376">
                  <c:v>0.30983207611160002</c:v>
                </c:pt>
                <c:pt idx="377">
                  <c:v>0.31083207611160002</c:v>
                </c:pt>
                <c:pt idx="378">
                  <c:v>0.31183207611160002</c:v>
                </c:pt>
                <c:pt idx="379">
                  <c:v>0.31283207611160002</c:v>
                </c:pt>
                <c:pt idx="380">
                  <c:v>0.31383207611160002</c:v>
                </c:pt>
                <c:pt idx="381">
                  <c:v>0.31483207611160002</c:v>
                </c:pt>
                <c:pt idx="382">
                  <c:v>0.31583207611160002</c:v>
                </c:pt>
                <c:pt idx="383">
                  <c:v>0.31683207611160003</c:v>
                </c:pt>
                <c:pt idx="384">
                  <c:v>0.31783207611160003</c:v>
                </c:pt>
                <c:pt idx="385">
                  <c:v>0.31883207611160003</c:v>
                </c:pt>
                <c:pt idx="386">
                  <c:v>0.31983207611160003</c:v>
                </c:pt>
                <c:pt idx="387">
                  <c:v>0.32083207611159997</c:v>
                </c:pt>
                <c:pt idx="388">
                  <c:v>0.32183207611159997</c:v>
                </c:pt>
                <c:pt idx="389">
                  <c:v>0.32283207611159997</c:v>
                </c:pt>
                <c:pt idx="390">
                  <c:v>0.32383207611159998</c:v>
                </c:pt>
                <c:pt idx="391">
                  <c:v>0.32483207611159998</c:v>
                </c:pt>
                <c:pt idx="392">
                  <c:v>0.32583207611159998</c:v>
                </c:pt>
                <c:pt idx="393">
                  <c:v>0.32683207611159998</c:v>
                </c:pt>
                <c:pt idx="394">
                  <c:v>0.32783207611159998</c:v>
                </c:pt>
                <c:pt idx="395">
                  <c:v>0.32883207611159998</c:v>
                </c:pt>
                <c:pt idx="396">
                  <c:v>0.32983207611159998</c:v>
                </c:pt>
                <c:pt idx="397">
                  <c:v>0.33083207611159998</c:v>
                </c:pt>
                <c:pt idx="398">
                  <c:v>0.33183207611159998</c:v>
                </c:pt>
                <c:pt idx="399">
                  <c:v>0.33283207611159998</c:v>
                </c:pt>
                <c:pt idx="400">
                  <c:v>0.33383207611159998</c:v>
                </c:pt>
                <c:pt idx="401">
                  <c:v>0.33483207611159999</c:v>
                </c:pt>
                <c:pt idx="402">
                  <c:v>0.33583207611159999</c:v>
                </c:pt>
                <c:pt idx="403">
                  <c:v>0.33683207611159999</c:v>
                </c:pt>
                <c:pt idx="404">
                  <c:v>0.33783207611159999</c:v>
                </c:pt>
                <c:pt idx="405">
                  <c:v>0.33883207611159999</c:v>
                </c:pt>
                <c:pt idx="406">
                  <c:v>0.33983207611159999</c:v>
                </c:pt>
                <c:pt idx="407">
                  <c:v>0.34083207611159999</c:v>
                </c:pt>
                <c:pt idx="408">
                  <c:v>0.34183207611159999</c:v>
                </c:pt>
                <c:pt idx="409">
                  <c:v>0.34283207611159999</c:v>
                </c:pt>
                <c:pt idx="410">
                  <c:v>0.34383207611159999</c:v>
                </c:pt>
                <c:pt idx="411">
                  <c:v>0.34483207611159999</c:v>
                </c:pt>
                <c:pt idx="412">
                  <c:v>0.3458320761116</c:v>
                </c:pt>
                <c:pt idx="413">
                  <c:v>0.3468320761116</c:v>
                </c:pt>
                <c:pt idx="414">
                  <c:v>0.3478320761116</c:v>
                </c:pt>
                <c:pt idx="415">
                  <c:v>0.3488320761116</c:v>
                </c:pt>
                <c:pt idx="416">
                  <c:v>0.3498320761116</c:v>
                </c:pt>
                <c:pt idx="417">
                  <c:v>0.3508320761116</c:v>
                </c:pt>
                <c:pt idx="418">
                  <c:v>0.3518320761116</c:v>
                </c:pt>
                <c:pt idx="419">
                  <c:v>0.3528320761116</c:v>
                </c:pt>
                <c:pt idx="420">
                  <c:v>0.3538320761116</c:v>
                </c:pt>
                <c:pt idx="421">
                  <c:v>0.3548320761116</c:v>
                </c:pt>
                <c:pt idx="422">
                  <c:v>0.3558320761116</c:v>
                </c:pt>
                <c:pt idx="423">
                  <c:v>0.35683207611160001</c:v>
                </c:pt>
                <c:pt idx="424">
                  <c:v>0.35783207611160001</c:v>
                </c:pt>
                <c:pt idx="425">
                  <c:v>0.35883207611160001</c:v>
                </c:pt>
                <c:pt idx="426">
                  <c:v>0.35983207611160001</c:v>
                </c:pt>
                <c:pt idx="427">
                  <c:v>0.36083207611160001</c:v>
                </c:pt>
                <c:pt idx="428">
                  <c:v>0.36183207611160001</c:v>
                </c:pt>
                <c:pt idx="429">
                  <c:v>0.36283207611160001</c:v>
                </c:pt>
                <c:pt idx="430">
                  <c:v>0.36383207611160001</c:v>
                </c:pt>
                <c:pt idx="431">
                  <c:v>0.36483207611160001</c:v>
                </c:pt>
                <c:pt idx="432">
                  <c:v>0.36583207611160001</c:v>
                </c:pt>
                <c:pt idx="433">
                  <c:v>0.36683207611160001</c:v>
                </c:pt>
                <c:pt idx="434">
                  <c:v>0.36783207611160001</c:v>
                </c:pt>
                <c:pt idx="435">
                  <c:v>0.36883207611160002</c:v>
                </c:pt>
                <c:pt idx="436">
                  <c:v>0.36983207611160002</c:v>
                </c:pt>
                <c:pt idx="437">
                  <c:v>0.37083207611160002</c:v>
                </c:pt>
                <c:pt idx="438">
                  <c:v>0.37183207611160002</c:v>
                </c:pt>
                <c:pt idx="439">
                  <c:v>0.37283207611160002</c:v>
                </c:pt>
                <c:pt idx="440">
                  <c:v>0.37383207611160002</c:v>
                </c:pt>
                <c:pt idx="441">
                  <c:v>0.37483207611160002</c:v>
                </c:pt>
                <c:pt idx="442">
                  <c:v>0.37583207611160002</c:v>
                </c:pt>
                <c:pt idx="443">
                  <c:v>0.37683207611160002</c:v>
                </c:pt>
                <c:pt idx="444">
                  <c:v>0.37783207611160002</c:v>
                </c:pt>
                <c:pt idx="445">
                  <c:v>0.37883207611160002</c:v>
                </c:pt>
                <c:pt idx="446">
                  <c:v>0.37983207611160003</c:v>
                </c:pt>
                <c:pt idx="447">
                  <c:v>0.38083207611160003</c:v>
                </c:pt>
                <c:pt idx="448">
                  <c:v>0.38183207611160003</c:v>
                </c:pt>
                <c:pt idx="449">
                  <c:v>0.38283207611159997</c:v>
                </c:pt>
                <c:pt idx="450">
                  <c:v>0.38383207611159997</c:v>
                </c:pt>
                <c:pt idx="451">
                  <c:v>0.38483207611159997</c:v>
                </c:pt>
                <c:pt idx="452">
                  <c:v>0.38583207611159998</c:v>
                </c:pt>
                <c:pt idx="453">
                  <c:v>0.38683207611159998</c:v>
                </c:pt>
                <c:pt idx="454">
                  <c:v>0.38783207611159998</c:v>
                </c:pt>
                <c:pt idx="455">
                  <c:v>0.38883207611159998</c:v>
                </c:pt>
                <c:pt idx="456">
                  <c:v>0.38983207611159998</c:v>
                </c:pt>
                <c:pt idx="457">
                  <c:v>0.39083207611159998</c:v>
                </c:pt>
                <c:pt idx="458">
                  <c:v>0.39183207611159998</c:v>
                </c:pt>
                <c:pt idx="459">
                  <c:v>0.39283207611159998</c:v>
                </c:pt>
                <c:pt idx="460">
                  <c:v>0.39383207611159998</c:v>
                </c:pt>
                <c:pt idx="461">
                  <c:v>0.39483207611159998</c:v>
                </c:pt>
                <c:pt idx="462">
                  <c:v>0.39583207611159998</c:v>
                </c:pt>
                <c:pt idx="463">
                  <c:v>0.39683207611159999</c:v>
                </c:pt>
                <c:pt idx="464">
                  <c:v>0.39783207611159999</c:v>
                </c:pt>
                <c:pt idx="465">
                  <c:v>0.39883207611159999</c:v>
                </c:pt>
                <c:pt idx="466">
                  <c:v>0.39983207611159999</c:v>
                </c:pt>
                <c:pt idx="467">
                  <c:v>0.4</c:v>
                </c:pt>
              </c:numCache>
            </c:numRef>
          </c:xVal>
          <c:yVal>
            <c:numRef>
              <c:f>Sheet1!$C$2:$C$469</c:f>
              <c:numCache>
                <c:formatCode>0.00</c:formatCode>
                <c:ptCount val="468"/>
                <c:pt idx="0">
                  <c:v>300</c:v>
                </c:pt>
                <c:pt idx="1">
                  <c:v>300.00000000009999</c:v>
                </c:pt>
                <c:pt idx="2">
                  <c:v>300.00000000009999</c:v>
                </c:pt>
                <c:pt idx="3">
                  <c:v>300.00000000009999</c:v>
                </c:pt>
                <c:pt idx="4">
                  <c:v>300.00000000009999</c:v>
                </c:pt>
                <c:pt idx="5">
                  <c:v>300.00000000019998</c:v>
                </c:pt>
                <c:pt idx="6">
                  <c:v>300.00000000049999</c:v>
                </c:pt>
                <c:pt idx="7">
                  <c:v>300.00000000170002</c:v>
                </c:pt>
                <c:pt idx="8">
                  <c:v>300.00000000590001</c:v>
                </c:pt>
                <c:pt idx="9">
                  <c:v>300.00000002309997</c:v>
                </c:pt>
                <c:pt idx="10">
                  <c:v>300.00000008299997</c:v>
                </c:pt>
                <c:pt idx="11">
                  <c:v>300.00000032179997</c:v>
                </c:pt>
                <c:pt idx="12">
                  <c:v>300.00000118039998</c:v>
                </c:pt>
                <c:pt idx="13">
                  <c:v>300.00000453029998</c:v>
                </c:pt>
                <c:pt idx="14">
                  <c:v>300.00001580740002</c:v>
                </c:pt>
                <c:pt idx="15">
                  <c:v>300.00001759119999</c:v>
                </c:pt>
                <c:pt idx="16">
                  <c:v>300.00002139840001</c:v>
                </c:pt>
                <c:pt idx="17">
                  <c:v>300.00003044869999</c:v>
                </c:pt>
                <c:pt idx="18">
                  <c:v>300.00005427439999</c:v>
                </c:pt>
                <c:pt idx="19">
                  <c:v>300.00012467959999</c:v>
                </c:pt>
                <c:pt idx="20">
                  <c:v>300.00035533760001</c:v>
                </c:pt>
                <c:pt idx="21">
                  <c:v>300.0011668674</c:v>
                </c:pt>
                <c:pt idx="22">
                  <c:v>300.0041198591</c:v>
                </c:pt>
                <c:pt idx="23">
                  <c:v>300.01481587550001</c:v>
                </c:pt>
                <c:pt idx="24">
                  <c:v>300.03262495050001</c:v>
                </c:pt>
                <c:pt idx="25">
                  <c:v>300.05578434540001</c:v>
                </c:pt>
                <c:pt idx="26">
                  <c:v>300.08325502240001</c:v>
                </c:pt>
                <c:pt idx="27">
                  <c:v>300.11413617139999</c:v>
                </c:pt>
                <c:pt idx="28">
                  <c:v>300.14764918200001</c:v>
                </c:pt>
                <c:pt idx="29">
                  <c:v>300.18312334609999</c:v>
                </c:pt>
                <c:pt idx="30">
                  <c:v>300.21998311189998</c:v>
                </c:pt>
                <c:pt idx="31">
                  <c:v>300.2577367289</c:v>
                </c:pt>
                <c:pt idx="32">
                  <c:v>300.29596613870001</c:v>
                </c:pt>
                <c:pt idx="33">
                  <c:v>300.33431798129999</c:v>
                </c:pt>
                <c:pt idx="34">
                  <c:v>300.37249560079999</c:v>
                </c:pt>
                <c:pt idx="35">
                  <c:v>300.41025194449998</c:v>
                </c:pt>
                <c:pt idx="36">
                  <c:v>300.44738326150002</c:v>
                </c:pt>
                <c:pt idx="37">
                  <c:v>300.483723516</c:v>
                </c:pt>
                <c:pt idx="38">
                  <c:v>300.51913943839998</c:v>
                </c:pt>
                <c:pt idx="39">
                  <c:v>300.5535261471</c:v>
                </c:pt>
                <c:pt idx="40">
                  <c:v>300.58680327889999</c:v>
                </c:pt>
                <c:pt idx="41">
                  <c:v>300.61891157280002</c:v>
                </c:pt>
                <c:pt idx="42">
                  <c:v>300.64980985850002</c:v>
                </c:pt>
                <c:pt idx="43">
                  <c:v>300.67947240559999</c:v>
                </c:pt>
                <c:pt idx="44">
                  <c:v>300.70788659239997</c:v>
                </c:pt>
                <c:pt idx="45">
                  <c:v>300.7350508609</c:v>
                </c:pt>
                <c:pt idx="46">
                  <c:v>300.76097292520001</c:v>
                </c:pt>
                <c:pt idx="47">
                  <c:v>300.7856682044</c:v>
                </c:pt>
                <c:pt idx="48">
                  <c:v>300.8091584558</c:v>
                </c:pt>
                <c:pt idx="49">
                  <c:v>300.83147058510002</c:v>
                </c:pt>
                <c:pt idx="50">
                  <c:v>300.85263561300002</c:v>
                </c:pt>
                <c:pt idx="51">
                  <c:v>300.87268778100002</c:v>
                </c:pt>
                <c:pt idx="52">
                  <c:v>300.89166377940001</c:v>
                </c:pt>
                <c:pt idx="53">
                  <c:v>300.90960208320001</c:v>
                </c:pt>
                <c:pt idx="54">
                  <c:v>300.92654238429998</c:v>
                </c:pt>
                <c:pt idx="55">
                  <c:v>300.94252510609999</c:v>
                </c:pt>
                <c:pt idx="56">
                  <c:v>300.95759099309998</c:v>
                </c:pt>
                <c:pt idx="57">
                  <c:v>300.97178076450001</c:v>
                </c:pt>
                <c:pt idx="58">
                  <c:v>300.98513482430002</c:v>
                </c:pt>
                <c:pt idx="59">
                  <c:v>300.9976930217</c:v>
                </c:pt>
                <c:pt idx="60">
                  <c:v>301.00949445340001</c:v>
                </c:pt>
                <c:pt idx="61">
                  <c:v>301.02057730450002</c:v>
                </c:pt>
                <c:pt idx="62">
                  <c:v>301.03097872159998</c:v>
                </c:pt>
                <c:pt idx="63">
                  <c:v>301.04073471369998</c:v>
                </c:pt>
                <c:pt idx="64">
                  <c:v>301.04988007830002</c:v>
                </c:pt>
                <c:pt idx="65">
                  <c:v>301.05844834739997</c:v>
                </c:pt>
                <c:pt idx="66">
                  <c:v>301.0664717519</c:v>
                </c:pt>
                <c:pt idx="67">
                  <c:v>301.07398120110003</c:v>
                </c:pt>
                <c:pt idx="68">
                  <c:v>301.08100627520002</c:v>
                </c:pt>
                <c:pt idx="69">
                  <c:v>301.08757522830001</c:v>
                </c:pt>
                <c:pt idx="70">
                  <c:v>301.0937150007</c:v>
                </c:pt>
                <c:pt idx="71">
                  <c:v>301.09945123889997</c:v>
                </c:pt>
                <c:pt idx="72">
                  <c:v>301.10480832100001</c:v>
                </c:pt>
                <c:pt idx="73">
                  <c:v>301.1098093878</c:v>
                </c:pt>
                <c:pt idx="74">
                  <c:v>301.11447637750001</c:v>
                </c:pt>
                <c:pt idx="75">
                  <c:v>301.11883006319999</c:v>
                </c:pt>
                <c:pt idx="76">
                  <c:v>301.12289009310001</c:v>
                </c:pt>
                <c:pt idx="77">
                  <c:v>301.12667503210002</c:v>
                </c:pt>
                <c:pt idx="78">
                  <c:v>301.13020240420002</c:v>
                </c:pt>
                <c:pt idx="79">
                  <c:v>301.13348873569998</c:v>
                </c:pt>
                <c:pt idx="80">
                  <c:v>301.13654959889999</c:v>
                </c:pt>
                <c:pt idx="81">
                  <c:v>301.1393996548</c:v>
                </c:pt>
                <c:pt idx="82">
                  <c:v>301.1420526961</c:v>
                </c:pt>
                <c:pt idx="83">
                  <c:v>301.14452168909997</c:v>
                </c:pt>
                <c:pt idx="84">
                  <c:v>301.14681881500002</c:v>
                </c:pt>
                <c:pt idx="85">
                  <c:v>301.1489555096</c:v>
                </c:pt>
                <c:pt idx="86">
                  <c:v>301.1509425026</c:v>
                </c:pt>
                <c:pt idx="87">
                  <c:v>301.15278985520001</c:v>
                </c:pt>
                <c:pt idx="88">
                  <c:v>301.15450699619998</c:v>
                </c:pt>
                <c:pt idx="89">
                  <c:v>301.15610275739999</c:v>
                </c:pt>
                <c:pt idx="90">
                  <c:v>301.15758540709999</c:v>
                </c:pt>
                <c:pt idx="91">
                  <c:v>301.15896268189999</c:v>
                </c:pt>
                <c:pt idx="92">
                  <c:v>301.16024181810002</c:v>
                </c:pt>
                <c:pt idx="93">
                  <c:v>301.16142958069997</c:v>
                </c:pt>
                <c:pt idx="94">
                  <c:v>301.16253229120002</c:v>
                </c:pt>
                <c:pt idx="95">
                  <c:v>301.16355585489998</c:v>
                </c:pt>
                <c:pt idx="96">
                  <c:v>301.1645057856</c:v>
                </c:pt>
                <c:pt idx="97">
                  <c:v>301.16538722950003</c:v>
                </c:pt>
                <c:pt idx="98">
                  <c:v>301.16620498859999</c:v>
                </c:pt>
                <c:pt idx="99">
                  <c:v>301.1669635417</c:v>
                </c:pt>
                <c:pt idx="100">
                  <c:v>301.16766706459998</c:v>
                </c:pt>
                <c:pt idx="101">
                  <c:v>301.16831945000001</c:v>
                </c:pt>
                <c:pt idx="102">
                  <c:v>301.16892432489999</c:v>
                </c:pt>
                <c:pt idx="103">
                  <c:v>301.16948506799997</c:v>
                </c:pt>
                <c:pt idx="104">
                  <c:v>301.17000482589998</c:v>
                </c:pt>
                <c:pt idx="105">
                  <c:v>301.17048652789998</c:v>
                </c:pt>
                <c:pt idx="106">
                  <c:v>301.1709329007</c:v>
                </c:pt>
                <c:pt idx="107">
                  <c:v>301.17134648140001</c:v>
                </c:pt>
                <c:pt idx="108">
                  <c:v>301.1717296301</c:v>
                </c:pt>
                <c:pt idx="109">
                  <c:v>301.17208454209998</c:v>
                </c:pt>
                <c:pt idx="110">
                  <c:v>301.1724132585</c:v>
                </c:pt>
                <c:pt idx="111">
                  <c:v>301.17271767670002</c:v>
                </c:pt>
                <c:pt idx="112">
                  <c:v>301.1729995604</c:v>
                </c:pt>
                <c:pt idx="113">
                  <c:v>301.17326054820001</c:v>
                </c:pt>
                <c:pt idx="114">
                  <c:v>301.17350216260002</c:v>
                </c:pt>
                <c:pt idx="115">
                  <c:v>301.17372581770002</c:v>
                </c:pt>
                <c:pt idx="116">
                  <c:v>301.17393282659998</c:v>
                </c:pt>
                <c:pt idx="117">
                  <c:v>301.17412440869998</c:v>
                </c:pt>
                <c:pt idx="118">
                  <c:v>301.17430169580001</c:v>
                </c:pt>
                <c:pt idx="119">
                  <c:v>301.17446573849998</c:v>
                </c:pt>
                <c:pt idx="120">
                  <c:v>301.17461751180002</c:v>
                </c:pt>
                <c:pt idx="121">
                  <c:v>301.17475792009998</c:v>
                </c:pt>
                <c:pt idx="122">
                  <c:v>301.17476498299999</c:v>
                </c:pt>
                <c:pt idx="123">
                  <c:v>301.17643151250002</c:v>
                </c:pt>
                <c:pt idx="124">
                  <c:v>301.18641450749999</c:v>
                </c:pt>
                <c:pt idx="125">
                  <c:v>301.21965636030001</c:v>
                </c:pt>
                <c:pt idx="126">
                  <c:v>301.26198000490001</c:v>
                </c:pt>
                <c:pt idx="127">
                  <c:v>301.27524372620002</c:v>
                </c:pt>
                <c:pt idx="128">
                  <c:v>301.30175111810001</c:v>
                </c:pt>
                <c:pt idx="129">
                  <c:v>301.35465069809999</c:v>
                </c:pt>
                <c:pt idx="130">
                  <c:v>301.4271286046</c:v>
                </c:pt>
                <c:pt idx="131">
                  <c:v>301.43764347979999</c:v>
                </c:pt>
                <c:pt idx="132">
                  <c:v>301.45864832550001</c:v>
                </c:pt>
                <c:pt idx="133">
                  <c:v>301.50060726610002</c:v>
                </c:pt>
                <c:pt idx="134">
                  <c:v>301.58422137650001</c:v>
                </c:pt>
                <c:pt idx="135">
                  <c:v>301.75024182760001</c:v>
                </c:pt>
                <c:pt idx="136">
                  <c:v>302.07750952110001</c:v>
                </c:pt>
                <c:pt idx="137">
                  <c:v>302.71340514939999</c:v>
                </c:pt>
                <c:pt idx="138">
                  <c:v>303.91411005240002</c:v>
                </c:pt>
                <c:pt idx="139">
                  <c:v>305.25945566809997</c:v>
                </c:pt>
                <c:pt idx="140">
                  <c:v>306.48341201570003</c:v>
                </c:pt>
                <c:pt idx="141">
                  <c:v>307.59693133770003</c:v>
                </c:pt>
                <c:pt idx="142">
                  <c:v>308.60997776750003</c:v>
                </c:pt>
                <c:pt idx="143">
                  <c:v>309.53161647259998</c:v>
                </c:pt>
                <c:pt idx="144">
                  <c:v>310.37009475640002</c:v>
                </c:pt>
                <c:pt idx="145">
                  <c:v>311.13291584260003</c:v>
                </c:pt>
                <c:pt idx="146">
                  <c:v>311.82690600400002</c:v>
                </c:pt>
                <c:pt idx="147">
                  <c:v>312.45827563540001</c:v>
                </c:pt>
                <c:pt idx="148">
                  <c:v>313.03267481609998</c:v>
                </c:pt>
                <c:pt idx="149">
                  <c:v>313.5552438611</c:v>
                </c:pt>
                <c:pt idx="150">
                  <c:v>314.03065931089998</c:v>
                </c:pt>
                <c:pt idx="151">
                  <c:v>314.46317577240001</c:v>
                </c:pt>
                <c:pt idx="152">
                  <c:v>314.85666398590001</c:v>
                </c:pt>
                <c:pt idx="153">
                  <c:v>315.21464545700002</c:v>
                </c:pt>
                <c:pt idx="154">
                  <c:v>315.54032396470001</c:v>
                </c:pt>
                <c:pt idx="155">
                  <c:v>315.8366142264</c:v>
                </c:pt>
                <c:pt idx="156">
                  <c:v>316.10616797789999</c:v>
                </c:pt>
                <c:pt idx="157">
                  <c:v>316.35139769919999</c:v>
                </c:pt>
                <c:pt idx="158">
                  <c:v>316.57449820080001</c:v>
                </c:pt>
                <c:pt idx="159">
                  <c:v>316.77746626229998</c:v>
                </c:pt>
                <c:pt idx="160">
                  <c:v>316.96211849899998</c:v>
                </c:pt>
                <c:pt idx="161">
                  <c:v>317.13010761710001</c:v>
                </c:pt>
                <c:pt idx="162">
                  <c:v>317.28293720160002</c:v>
                </c:pt>
                <c:pt idx="163">
                  <c:v>317.42197517109997</c:v>
                </c:pt>
                <c:pt idx="164">
                  <c:v>317.54846601780002</c:v>
                </c:pt>
                <c:pt idx="165">
                  <c:v>317.66354194360002</c:v>
                </c:pt>
                <c:pt idx="166">
                  <c:v>317.7682329914</c:v>
                </c:pt>
                <c:pt idx="167">
                  <c:v>317.86347626290001</c:v>
                </c:pt>
                <c:pt idx="168">
                  <c:v>317.9501243034</c:v>
                </c:pt>
                <c:pt idx="169">
                  <c:v>318.02895273199999</c:v>
                </c:pt>
                <c:pt idx="170">
                  <c:v>318.10066718159999</c:v>
                </c:pt>
                <c:pt idx="171">
                  <c:v>318.1659096139</c:v>
                </c:pt>
                <c:pt idx="172">
                  <c:v>318.22526406430001</c:v>
                </c:pt>
                <c:pt idx="173">
                  <c:v>318.27926186830001</c:v>
                </c:pt>
                <c:pt idx="174">
                  <c:v>318.32838641659998</c:v>
                </c:pt>
                <c:pt idx="175">
                  <c:v>318.37307748149999</c:v>
                </c:pt>
                <c:pt idx="176">
                  <c:v>318.4137351517</c:v>
                </c:pt>
                <c:pt idx="177">
                  <c:v>318.45072341370002</c:v>
                </c:pt>
                <c:pt idx="178">
                  <c:v>318.48437340919997</c:v>
                </c:pt>
                <c:pt idx="179">
                  <c:v>318.51498639829998</c:v>
                </c:pt>
                <c:pt idx="180">
                  <c:v>318.54283645620001</c:v>
                </c:pt>
                <c:pt idx="181">
                  <c:v>318.56817292599999</c:v>
                </c:pt>
                <c:pt idx="182">
                  <c:v>318.59122265029998</c:v>
                </c:pt>
                <c:pt idx="183">
                  <c:v>318.61219200149998</c:v>
                </c:pt>
                <c:pt idx="184">
                  <c:v>318.63126872880002</c:v>
                </c:pt>
                <c:pt idx="185">
                  <c:v>318.64862363899999</c:v>
                </c:pt>
                <c:pt idx="186">
                  <c:v>318.66441212479998</c:v>
                </c:pt>
                <c:pt idx="187">
                  <c:v>318.67877555619998</c:v>
                </c:pt>
                <c:pt idx="188">
                  <c:v>318.69184254520002</c:v>
                </c:pt>
                <c:pt idx="189">
                  <c:v>318.70373009790001</c:v>
                </c:pt>
                <c:pt idx="190">
                  <c:v>318.71454466080002</c:v>
                </c:pt>
                <c:pt idx="191">
                  <c:v>318.72438307469997</c:v>
                </c:pt>
                <c:pt idx="192">
                  <c:v>318.73333344050002</c:v>
                </c:pt>
                <c:pt idx="193">
                  <c:v>318.74147590860002</c:v>
                </c:pt>
                <c:pt idx="194">
                  <c:v>318.748883396</c:v>
                </c:pt>
                <c:pt idx="195">
                  <c:v>318.75562223930001</c:v>
                </c:pt>
                <c:pt idx="196">
                  <c:v>318.76175278800002</c:v>
                </c:pt>
                <c:pt idx="197">
                  <c:v>318.76732994550002</c:v>
                </c:pt>
                <c:pt idx="198">
                  <c:v>318.77240366000001</c:v>
                </c:pt>
                <c:pt idx="199">
                  <c:v>318.77701937199998</c:v>
                </c:pt>
                <c:pt idx="200">
                  <c:v>318.78121842069999</c:v>
                </c:pt>
                <c:pt idx="201">
                  <c:v>318.78503841460002</c:v>
                </c:pt>
                <c:pt idx="202">
                  <c:v>318.7885135679</c:v>
                </c:pt>
                <c:pt idx="203">
                  <c:v>318.79167500680001</c:v>
                </c:pt>
                <c:pt idx="204">
                  <c:v>318.79455104829998</c:v>
                </c:pt>
                <c:pt idx="205">
                  <c:v>318.79716745360003</c:v>
                </c:pt>
                <c:pt idx="206">
                  <c:v>318.7995476589</c:v>
                </c:pt>
                <c:pt idx="207">
                  <c:v>318.80171298499999</c:v>
                </c:pt>
                <c:pt idx="208">
                  <c:v>318.80368282849997</c:v>
                </c:pt>
                <c:pt idx="209">
                  <c:v>318.80547483509997</c:v>
                </c:pt>
                <c:pt idx="210">
                  <c:v>318.80710505809998</c:v>
                </c:pt>
                <c:pt idx="211">
                  <c:v>318.80858810159998</c:v>
                </c:pt>
                <c:pt idx="212">
                  <c:v>318.80993725169998</c:v>
                </c:pt>
                <c:pt idx="213">
                  <c:v>318.81116459520001</c:v>
                </c:pt>
                <c:pt idx="214">
                  <c:v>318.81228112780002</c:v>
                </c:pt>
                <c:pt idx="215">
                  <c:v>318.81329685290001</c:v>
                </c:pt>
                <c:pt idx="216">
                  <c:v>318.8142208708</c:v>
                </c:pt>
                <c:pt idx="217">
                  <c:v>318.81506146060002</c:v>
                </c:pt>
                <c:pt idx="218">
                  <c:v>318.8158261538</c:v>
                </c:pt>
                <c:pt idx="219">
                  <c:v>318.81652180219999</c:v>
                </c:pt>
                <c:pt idx="220">
                  <c:v>318.81715463910001</c:v>
                </c:pt>
                <c:pt idx="221">
                  <c:v>318.81773033510001</c:v>
                </c:pt>
                <c:pt idx="222">
                  <c:v>318.81825404889997</c:v>
                </c:pt>
                <c:pt idx="223">
                  <c:v>318.8187304736</c:v>
                </c:pt>
                <c:pt idx="224">
                  <c:v>318.81916387870001</c:v>
                </c:pt>
                <c:pt idx="225">
                  <c:v>318.819558148</c:v>
                </c:pt>
                <c:pt idx="226">
                  <c:v>318.81991681509999</c:v>
                </c:pt>
                <c:pt idx="227">
                  <c:v>318.82024309420001</c:v>
                </c:pt>
                <c:pt idx="228">
                  <c:v>318.82053990970002</c:v>
                </c:pt>
                <c:pt idx="229">
                  <c:v>318.8208099217</c:v>
                </c:pt>
                <c:pt idx="230">
                  <c:v>318.8210555503</c:v>
                </c:pt>
                <c:pt idx="231">
                  <c:v>318.8212789973</c:v>
                </c:pt>
                <c:pt idx="232">
                  <c:v>318.82148226520002</c:v>
                </c:pt>
                <c:pt idx="233">
                  <c:v>318.82166717640001</c:v>
                </c:pt>
                <c:pt idx="234">
                  <c:v>318.8218353881</c:v>
                </c:pt>
                <c:pt idx="235">
                  <c:v>318.82198840839999</c:v>
                </c:pt>
                <c:pt idx="236">
                  <c:v>318.82212760890002</c:v>
                </c:pt>
                <c:pt idx="237">
                  <c:v>318.82214970310002</c:v>
                </c:pt>
                <c:pt idx="238">
                  <c:v>318.82215109959998</c:v>
                </c:pt>
                <c:pt idx="239">
                  <c:v>318.82215499440002</c:v>
                </c:pt>
                <c:pt idx="240">
                  <c:v>318.8221664564</c:v>
                </c:pt>
                <c:pt idx="241">
                  <c:v>318.82218131079998</c:v>
                </c:pt>
                <c:pt idx="242">
                  <c:v>318.82112075459997</c:v>
                </c:pt>
                <c:pt idx="243">
                  <c:v>318.81687049240003</c:v>
                </c:pt>
                <c:pt idx="244">
                  <c:v>318.79561271850002</c:v>
                </c:pt>
                <c:pt idx="245">
                  <c:v>318.73868786039998</c:v>
                </c:pt>
                <c:pt idx="246">
                  <c:v>318.72808464389999</c:v>
                </c:pt>
                <c:pt idx="247">
                  <c:v>318.70690329939998</c:v>
                </c:pt>
                <c:pt idx="248">
                  <c:v>318.66459173739997</c:v>
                </c:pt>
                <c:pt idx="249">
                  <c:v>318.58027463460002</c:v>
                </c:pt>
                <c:pt idx="250">
                  <c:v>318.41285715369997</c:v>
                </c:pt>
                <c:pt idx="251">
                  <c:v>318.08283084160001</c:v>
                </c:pt>
                <c:pt idx="252">
                  <c:v>317.441556768</c:v>
                </c:pt>
                <c:pt idx="253">
                  <c:v>316.2306272527</c:v>
                </c:pt>
                <c:pt idx="254">
                  <c:v>314.87370867549998</c:v>
                </c:pt>
                <c:pt idx="255">
                  <c:v>313.63910465999999</c:v>
                </c:pt>
                <c:pt idx="256">
                  <c:v>312.51578898939999</c:v>
                </c:pt>
                <c:pt idx="257">
                  <c:v>311.49372946940002</c:v>
                </c:pt>
                <c:pt idx="258">
                  <c:v>310.56379831219999</c:v>
                </c:pt>
                <c:pt idx="259">
                  <c:v>309.7176906002</c:v>
                </c:pt>
                <c:pt idx="260">
                  <c:v>308.94785010150002</c:v>
                </c:pt>
                <c:pt idx="261">
                  <c:v>308.24740177249998</c:v>
                </c:pt>
                <c:pt idx="262">
                  <c:v>307.61009034670002</c:v>
                </c:pt>
                <c:pt idx="263">
                  <c:v>307.03022446</c:v>
                </c:pt>
                <c:pt idx="264">
                  <c:v>306.5026258135</c:v>
                </c:pt>
                <c:pt idx="265">
                  <c:v>306.02258291930002</c:v>
                </c:pt>
                <c:pt idx="266">
                  <c:v>305.58580901689999</c:v>
                </c:pt>
                <c:pt idx="267">
                  <c:v>305.18840378300001</c:v>
                </c:pt>
                <c:pt idx="268">
                  <c:v>304.8268184941</c:v>
                </c:pt>
                <c:pt idx="269">
                  <c:v>304.49782432950002</c:v>
                </c:pt>
                <c:pt idx="270">
                  <c:v>304.19848353169999</c:v>
                </c:pt>
                <c:pt idx="271">
                  <c:v>303.92612316740002</c:v>
                </c:pt>
                <c:pt idx="272">
                  <c:v>303.67831125340001</c:v>
                </c:pt>
                <c:pt idx="273">
                  <c:v>303.45283503540003</c:v>
                </c:pt>
                <c:pt idx="274">
                  <c:v>303.2476812246</c:v>
                </c:pt>
                <c:pt idx="275">
                  <c:v>303.06101801649999</c:v>
                </c:pt>
                <c:pt idx="276">
                  <c:v>302.89117873020001</c:v>
                </c:pt>
                <c:pt idx="277">
                  <c:v>302.73664692289998</c:v>
                </c:pt>
                <c:pt idx="278">
                  <c:v>302.59604284670002</c:v>
                </c:pt>
                <c:pt idx="279">
                  <c:v>302.46811112559999</c:v>
                </c:pt>
                <c:pt idx="280">
                  <c:v>302.35170954429998</c:v>
                </c:pt>
                <c:pt idx="281">
                  <c:v>302.24579884680003</c:v>
                </c:pt>
                <c:pt idx="282">
                  <c:v>302.14943345540001</c:v>
                </c:pt>
                <c:pt idx="283">
                  <c:v>302.06175302589998</c:v>
                </c:pt>
                <c:pt idx="284">
                  <c:v>301.98197476439998</c:v>
                </c:pt>
                <c:pt idx="285">
                  <c:v>301.9093864367</c:v>
                </c:pt>
                <c:pt idx="286">
                  <c:v>301.84334000759998</c:v>
                </c:pt>
                <c:pt idx="287">
                  <c:v>301.78324585370001</c:v>
                </c:pt>
                <c:pt idx="288">
                  <c:v>301.72856749850001</c:v>
                </c:pt>
                <c:pt idx="289">
                  <c:v>301.67881682119997</c:v>
                </c:pt>
                <c:pt idx="290">
                  <c:v>301.63354969779999</c:v>
                </c:pt>
                <c:pt idx="291">
                  <c:v>301.59236203569998</c:v>
                </c:pt>
                <c:pt idx="292">
                  <c:v>301.55488616460002</c:v>
                </c:pt>
                <c:pt idx="293">
                  <c:v>301.52078755389999</c:v>
                </c:pt>
                <c:pt idx="294">
                  <c:v>301.4897618251</c:v>
                </c:pt>
                <c:pt idx="295">
                  <c:v>301.46153203429998</c:v>
                </c:pt>
                <c:pt idx="296">
                  <c:v>301.43584619889998</c:v>
                </c:pt>
                <c:pt idx="297">
                  <c:v>301.41247504810002</c:v>
                </c:pt>
                <c:pt idx="298">
                  <c:v>301.39120997520001</c:v>
                </c:pt>
                <c:pt idx="299">
                  <c:v>301.3718611754</c:v>
                </c:pt>
                <c:pt idx="300">
                  <c:v>301.3542559508</c:v>
                </c:pt>
                <c:pt idx="301">
                  <c:v>301.33823716860002</c:v>
                </c:pt>
                <c:pt idx="302">
                  <c:v>301.3236618583</c:v>
                </c:pt>
                <c:pt idx="303">
                  <c:v>301.31039993479999</c:v>
                </c:pt>
                <c:pt idx="304">
                  <c:v>301.29833303710001</c:v>
                </c:pt>
                <c:pt idx="305">
                  <c:v>301.28735347190002</c:v>
                </c:pt>
                <c:pt idx="306">
                  <c:v>301.27736325170002</c:v>
                </c:pt>
                <c:pt idx="307">
                  <c:v>301.26827322000003</c:v>
                </c:pt>
                <c:pt idx="308">
                  <c:v>301.2600022556</c:v>
                </c:pt>
                <c:pt idx="309">
                  <c:v>301.25247654830002</c:v>
                </c:pt>
                <c:pt idx="310">
                  <c:v>301.24562893979999</c:v>
                </c:pt>
                <c:pt idx="311">
                  <c:v>301.2393983243</c:v>
                </c:pt>
                <c:pt idx="312">
                  <c:v>301.23372910289999</c:v>
                </c:pt>
                <c:pt idx="313">
                  <c:v>301.22857068730002</c:v>
                </c:pt>
                <c:pt idx="314">
                  <c:v>301.22387704829998</c:v>
                </c:pt>
                <c:pt idx="315">
                  <c:v>301.21960630490003</c:v>
                </c:pt>
                <c:pt idx="316">
                  <c:v>301.21572035010001</c:v>
                </c:pt>
                <c:pt idx="317">
                  <c:v>301.21218451120001</c:v>
                </c:pt>
                <c:pt idx="318">
                  <c:v>301.20896724020002</c:v>
                </c:pt>
                <c:pt idx="319">
                  <c:v>301.2060398319</c:v>
                </c:pt>
                <c:pt idx="320">
                  <c:v>301.20337616789999</c:v>
                </c:pt>
                <c:pt idx="321">
                  <c:v>301.20095248360002</c:v>
                </c:pt>
                <c:pt idx="322">
                  <c:v>301.19874715589998</c:v>
                </c:pt>
                <c:pt idx="323">
                  <c:v>301.19674050999998</c:v>
                </c:pt>
                <c:pt idx="324">
                  <c:v>301.19491464430001</c:v>
                </c:pt>
                <c:pt idx="325">
                  <c:v>301.19325327029998</c:v>
                </c:pt>
                <c:pt idx="326">
                  <c:v>301.19174156719998</c:v>
                </c:pt>
                <c:pt idx="327">
                  <c:v>301.1903660497</c:v>
                </c:pt>
                <c:pt idx="328">
                  <c:v>301.18911444759999</c:v>
                </c:pt>
                <c:pt idx="329">
                  <c:v>301.18797559659998</c:v>
                </c:pt>
                <c:pt idx="330">
                  <c:v>301.18693933809999</c:v>
                </c:pt>
                <c:pt idx="331">
                  <c:v>301.185996429</c:v>
                </c:pt>
                <c:pt idx="332">
                  <c:v>301.18513845910002</c:v>
                </c:pt>
                <c:pt idx="333">
                  <c:v>301.18435777579998</c:v>
                </c:pt>
                <c:pt idx="334">
                  <c:v>301.18364741609997</c:v>
                </c:pt>
                <c:pt idx="335">
                  <c:v>301.18300104460002</c:v>
                </c:pt>
                <c:pt idx="336">
                  <c:v>301.18241289650001</c:v>
                </c:pt>
                <c:pt idx="337">
                  <c:v>301.18187772649998</c:v>
                </c:pt>
                <c:pt idx="338">
                  <c:v>301.18139076189999</c:v>
                </c:pt>
                <c:pt idx="339">
                  <c:v>301.18094766000002</c:v>
                </c:pt>
                <c:pt idx="340">
                  <c:v>301.1805444693</c:v>
                </c:pt>
                <c:pt idx="341">
                  <c:v>301.18017759449998</c:v>
                </c:pt>
                <c:pt idx="342">
                  <c:v>301.17984376409999</c:v>
                </c:pt>
                <c:pt idx="343">
                  <c:v>301.17954000129998</c:v>
                </c:pt>
                <c:pt idx="344">
                  <c:v>301.17926359760003</c:v>
                </c:pt>
                <c:pt idx="345">
                  <c:v>301.17901208849997</c:v>
                </c:pt>
                <c:pt idx="346">
                  <c:v>301.17878323150001</c:v>
                </c:pt>
                <c:pt idx="347">
                  <c:v>301.17857498609999</c:v>
                </c:pt>
                <c:pt idx="348">
                  <c:v>301.17838549570001</c:v>
                </c:pt>
                <c:pt idx="349">
                  <c:v>301.17821307100002</c:v>
                </c:pt>
                <c:pt idx="350">
                  <c:v>301.17805617469998</c:v>
                </c:pt>
                <c:pt idx="351">
                  <c:v>301.17791340809998</c:v>
                </c:pt>
                <c:pt idx="352">
                  <c:v>301.17789074519999</c:v>
                </c:pt>
                <c:pt idx="353">
                  <c:v>301.17955459410001</c:v>
                </c:pt>
                <c:pt idx="354">
                  <c:v>301.18953223680001</c:v>
                </c:pt>
                <c:pt idx="355">
                  <c:v>301.22276340330001</c:v>
                </c:pt>
                <c:pt idx="356">
                  <c:v>301.26507905879998</c:v>
                </c:pt>
                <c:pt idx="357">
                  <c:v>301.27834065360003</c:v>
                </c:pt>
                <c:pt idx="358">
                  <c:v>301.30484379529997</c:v>
                </c:pt>
                <c:pt idx="359">
                  <c:v>301.35773489259998</c:v>
                </c:pt>
                <c:pt idx="360">
                  <c:v>301.43020117420002</c:v>
                </c:pt>
                <c:pt idx="361">
                  <c:v>301.44071436249999</c:v>
                </c:pt>
                <c:pt idx="362">
                  <c:v>301.46171583810002</c:v>
                </c:pt>
                <c:pt idx="363">
                  <c:v>301.50366804589999</c:v>
                </c:pt>
                <c:pt idx="364">
                  <c:v>301.58726873519998</c:v>
                </c:pt>
                <c:pt idx="365">
                  <c:v>301.7532625206</c:v>
                </c:pt>
                <c:pt idx="366">
                  <c:v>302.08047758179998</c:v>
                </c:pt>
                <c:pt idx="367">
                  <c:v>302.71627068060002</c:v>
                </c:pt>
                <c:pt idx="368">
                  <c:v>303.91678099759997</c:v>
                </c:pt>
                <c:pt idx="369">
                  <c:v>305.26190691530002</c:v>
                </c:pt>
                <c:pt idx="370">
                  <c:v>306.48566168389999</c:v>
                </c:pt>
                <c:pt idx="371">
                  <c:v>307.59899604729998</c:v>
                </c:pt>
                <c:pt idx="372">
                  <c:v>308.61187276480001</c:v>
                </c:pt>
                <c:pt idx="373">
                  <c:v>309.5333557436</c:v>
                </c:pt>
                <c:pt idx="374">
                  <c:v>310.37169113139998</c:v>
                </c:pt>
                <c:pt idx="375">
                  <c:v>311.13438109179998</c:v>
                </c:pt>
                <c:pt idx="376">
                  <c:v>311.82825092569999</c:v>
                </c:pt>
                <c:pt idx="377">
                  <c:v>312.45951013579997</c:v>
                </c:pt>
                <c:pt idx="378">
                  <c:v>313.03380798410001</c:v>
                </c:pt>
                <c:pt idx="379">
                  <c:v>313.5562840353</c:v>
                </c:pt>
                <c:pt idx="380">
                  <c:v>314.0316141417</c:v>
                </c:pt>
                <c:pt idx="381">
                  <c:v>314.46405227939999</c:v>
                </c:pt>
                <c:pt idx="382">
                  <c:v>314.85746860969999</c:v>
                </c:pt>
                <c:pt idx="383">
                  <c:v>315.2153841073</c:v>
                </c:pt>
                <c:pt idx="384">
                  <c:v>315.54100206390001</c:v>
                </c:pt>
                <c:pt idx="385">
                  <c:v>315.83723675030001</c:v>
                </c:pt>
                <c:pt idx="386">
                  <c:v>316.10673949220001</c:v>
                </c:pt>
                <c:pt idx="387">
                  <c:v>316.35192239349999</c:v>
                </c:pt>
                <c:pt idx="388">
                  <c:v>316.57497991989999</c:v>
                </c:pt>
                <c:pt idx="389">
                  <c:v>316.77790853430002</c:v>
                </c:pt>
                <c:pt idx="390">
                  <c:v>316.96252456169998</c:v>
                </c:pt>
                <c:pt idx="391">
                  <c:v>317.13048044189998</c:v>
                </c:pt>
                <c:pt idx="392">
                  <c:v>317.28327951540001</c:v>
                </c:pt>
                <c:pt idx="393">
                  <c:v>317.42228947659999</c:v>
                </c:pt>
                <c:pt idx="394">
                  <c:v>317.54875461189999</c:v>
                </c:pt>
                <c:pt idx="395">
                  <c:v>317.66380693420001</c:v>
                </c:pt>
                <c:pt idx="396">
                  <c:v>317.7684763135</c:v>
                </c:pt>
                <c:pt idx="397">
                  <c:v>317.8636996921</c:v>
                </c:pt>
                <c:pt idx="398">
                  <c:v>317.9503294699</c:v>
                </c:pt>
                <c:pt idx="399">
                  <c:v>318.02914113169999</c:v>
                </c:pt>
                <c:pt idx="400">
                  <c:v>318.10084018769999</c:v>
                </c:pt>
                <c:pt idx="401">
                  <c:v>318.16606848689997</c:v>
                </c:pt>
                <c:pt idx="402">
                  <c:v>318.2254099612</c:v>
                </c:pt>
                <c:pt idx="403">
                  <c:v>318.27939585130002</c:v>
                </c:pt>
                <c:pt idx="404">
                  <c:v>318.32850946069999</c:v>
                </c:pt>
                <c:pt idx="405">
                  <c:v>318.37319048149999</c:v>
                </c:pt>
                <c:pt idx="406">
                  <c:v>318.41383892930003</c:v>
                </c:pt>
                <c:pt idx="407">
                  <c:v>318.45081872319997</c:v>
                </c:pt>
                <c:pt idx="408">
                  <c:v>318.4844609429</c:v>
                </c:pt>
                <c:pt idx="409">
                  <c:v>318.51506679189998</c:v>
                </c:pt>
                <c:pt idx="410">
                  <c:v>318.54291029339998</c:v>
                </c:pt>
                <c:pt idx="411">
                  <c:v>318.5682407425</c:v>
                </c:pt>
                <c:pt idx="412">
                  <c:v>318.59128493809999</c:v>
                </c:pt>
                <c:pt idx="413">
                  <c:v>318.61224921209998</c:v>
                </c:pt>
                <c:pt idx="414">
                  <c:v>318.6313212769</c:v>
                </c:pt>
                <c:pt idx="415">
                  <c:v>318.64867190540002</c:v>
                </c:pt>
                <c:pt idx="416">
                  <c:v>318.66445645900001</c:v>
                </c:pt>
                <c:pt idx="417">
                  <c:v>318.67881627909998</c:v>
                </c:pt>
                <c:pt idx="418">
                  <c:v>318.69187995160001</c:v>
                </c:pt>
                <c:pt idx="419">
                  <c:v>318.70376445839997</c:v>
                </c:pt>
                <c:pt idx="420">
                  <c:v>318.71457622399998</c:v>
                </c:pt>
                <c:pt idx="421">
                  <c:v>318.72441206859997</c:v>
                </c:pt>
                <c:pt idx="422">
                  <c:v>318.7333600746</c:v>
                </c:pt>
                <c:pt idx="423">
                  <c:v>318.74150037539999</c:v>
                </c:pt>
                <c:pt idx="424">
                  <c:v>318.7489058722</c:v>
                </c:pt>
                <c:pt idx="425">
                  <c:v>318.75564288710001</c:v>
                </c:pt>
                <c:pt idx="426">
                  <c:v>318.76177175650002</c:v>
                </c:pt>
                <c:pt idx="427">
                  <c:v>318.76734737139998</c:v>
                </c:pt>
                <c:pt idx="428">
                  <c:v>318.77241966909997</c:v>
                </c:pt>
                <c:pt idx="429">
                  <c:v>318.77703407950003</c:v>
                </c:pt>
                <c:pt idx="430">
                  <c:v>318.78123193279998</c:v>
                </c:pt>
                <c:pt idx="431">
                  <c:v>318.7850508285</c:v>
                </c:pt>
                <c:pt idx="432">
                  <c:v>318.78852497309998</c:v>
                </c:pt>
                <c:pt idx="433">
                  <c:v>318.79168548540002</c:v>
                </c:pt>
                <c:pt idx="434">
                  <c:v>318.79456067569998</c:v>
                </c:pt>
                <c:pt idx="435">
                  <c:v>318.797176299</c:v>
                </c:pt>
                <c:pt idx="436">
                  <c:v>318.7995557859</c:v>
                </c:pt>
                <c:pt idx="437">
                  <c:v>318.80172045210003</c:v>
                </c:pt>
                <c:pt idx="438">
                  <c:v>318.80368968940002</c:v>
                </c:pt>
                <c:pt idx="439">
                  <c:v>318.80548113909998</c:v>
                </c:pt>
                <c:pt idx="440">
                  <c:v>318.80711085050001</c:v>
                </c:pt>
                <c:pt idx="441">
                  <c:v>318.80859342389999</c:v>
                </c:pt>
                <c:pt idx="442">
                  <c:v>318.80994214219999</c:v>
                </c:pt>
                <c:pt idx="443">
                  <c:v>318.8111690888</c:v>
                </c:pt>
                <c:pt idx="444">
                  <c:v>318.8122852569</c:v>
                </c:pt>
                <c:pt idx="445">
                  <c:v>318.81330064709999</c:v>
                </c:pt>
                <c:pt idx="446">
                  <c:v>318.81422435740001</c:v>
                </c:pt>
                <c:pt idx="447">
                  <c:v>318.81506466439998</c:v>
                </c:pt>
                <c:pt idx="448">
                  <c:v>318.81582909790001</c:v>
                </c:pt>
                <c:pt idx="449">
                  <c:v>318.81652450759998</c:v>
                </c:pt>
                <c:pt idx="450">
                  <c:v>318.81715712520003</c:v>
                </c:pt>
                <c:pt idx="451">
                  <c:v>318.8177326197</c:v>
                </c:pt>
                <c:pt idx="452">
                  <c:v>318.8182561484</c:v>
                </c:pt>
                <c:pt idx="453">
                  <c:v>318.8187324031</c:v>
                </c:pt>
                <c:pt idx="454">
                  <c:v>318.81916565180001</c:v>
                </c:pt>
                <c:pt idx="455">
                  <c:v>318.81955977749999</c:v>
                </c:pt>
                <c:pt idx="456">
                  <c:v>318.81991831260001</c:v>
                </c:pt>
                <c:pt idx="457">
                  <c:v>318.82024447039998</c:v>
                </c:pt>
                <c:pt idx="458">
                  <c:v>318.82054117450002</c:v>
                </c:pt>
                <c:pt idx="459">
                  <c:v>318.8208110841</c:v>
                </c:pt>
                <c:pt idx="460">
                  <c:v>318.82105661859998</c:v>
                </c:pt>
                <c:pt idx="461">
                  <c:v>318.82127997909998</c:v>
                </c:pt>
                <c:pt idx="462">
                  <c:v>318.82148316759998</c:v>
                </c:pt>
                <c:pt idx="463">
                  <c:v>318.82166800570002</c:v>
                </c:pt>
                <c:pt idx="464">
                  <c:v>318.82183615029999</c:v>
                </c:pt>
                <c:pt idx="465">
                  <c:v>318.82198910890003</c:v>
                </c:pt>
                <c:pt idx="466">
                  <c:v>318.82212825279998</c:v>
                </c:pt>
                <c:pt idx="467">
                  <c:v>318.82215033789998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496888"/>
        <c:axId val="158497672"/>
      </c:scatterChart>
      <c:valAx>
        <c:axId val="158496888"/>
        <c:scaling>
          <c:orientation val="minMax"/>
          <c:max val="0.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</a:t>
                </a:r>
                <a:r>
                  <a:rPr lang="en-US" baseline="0"/>
                  <a:t> (s)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497672"/>
        <c:crosses val="autoZero"/>
        <c:crossBetween val="midCat"/>
      </c:valAx>
      <c:valAx>
        <c:axId val="158497672"/>
        <c:scaling>
          <c:orientation val="minMax"/>
          <c:min val="3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temperature (K)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4968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478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F6EB-85F2-4B59-9948-D93250FC65AD}" type="datetime1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794F-7A81-4B63-BD57-D283C0AE71D3}" type="datetime1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3A42-29A7-4F7C-B719-D4C0F4924DEF}" type="datetime1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C7FCE-34FE-4A7C-852C-3459601127A1}" type="datetime1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FB70-6E9F-4DE8-943A-39A21A1C9620}" type="datetime1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8841E-8CC3-4912-871E-B7862E087515}" type="datetime1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4944B-081D-4398-848E-858A7805E257}" type="datetime1">
              <a:rPr lang="en-US" smtClean="0"/>
              <a:t>5/22/2016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C8F67-99AE-4F79-8186-4CECEDC8652C}" type="datetime1">
              <a:rPr lang="en-US" smtClean="0"/>
              <a:t>5/22/2016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573DD-CA20-483A-991A-E4C4E39D5D6D}" type="datetime1">
              <a:rPr lang="en-US" smtClean="0"/>
              <a:t>5/22/2016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03F2-5E75-4A29-9EC9-8E0419B8B934}" type="datetime1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73283-D024-4041-B4EB-D5E425F58CE8}" type="datetime1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305B6-7D0E-4BF6-9FB5-A973E68F240E}" type="datetime1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Heat Transfer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5: Processors and Systems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heat transfer of coffee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Added cream cools coffee slightly.</a:t>
            </a:r>
          </a:p>
          <a:p>
            <a:r>
              <a:rPr lang="en-US" dirty="0" smtClean="0"/>
              <a:t>Hypothesis: does coffee with cream cool more slowly than does </a:t>
            </a:r>
            <a:r>
              <a:rPr lang="en-US" smtClean="0"/>
              <a:t>black coffee?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01800149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188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24092" y="1906087"/>
            <a:ext cx="1642138" cy="36888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710147" y="2245852"/>
            <a:ext cx="1189135" cy="30093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940695" y="2617977"/>
            <a:ext cx="958587" cy="2103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chip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166230" y="2177078"/>
            <a:ext cx="753488" cy="30781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heat</a:t>
            </a:r>
            <a:endParaRPr lang="en-US" dirty="0"/>
          </a:p>
          <a:p>
            <a:pPr algn="ctr"/>
            <a:r>
              <a:rPr lang="en-US" dirty="0"/>
              <a:t>sink</a:t>
            </a:r>
          </a:p>
        </p:txBody>
      </p:sp>
      <p:sp>
        <p:nvSpPr>
          <p:cNvPr id="6" name="Rectangle 5"/>
          <p:cNvSpPr/>
          <p:nvPr/>
        </p:nvSpPr>
        <p:spPr>
          <a:xfrm>
            <a:off x="5919719" y="2177078"/>
            <a:ext cx="980455" cy="2884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919719" y="2617977"/>
            <a:ext cx="980455" cy="2884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919719" y="3073726"/>
            <a:ext cx="980455" cy="2884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19719" y="3569485"/>
            <a:ext cx="980455" cy="2884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911472" y="4060663"/>
            <a:ext cx="980455" cy="2884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919719" y="4489415"/>
            <a:ext cx="980455" cy="2884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919719" y="4966702"/>
            <a:ext cx="980455" cy="2884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7558656" y="1962714"/>
            <a:ext cx="16178" cy="3292487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743284" y="3569485"/>
            <a:ext cx="912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air </a:t>
            </a:r>
            <a:r>
              <a:rPr lang="en-US" dirty="0"/>
              <a:t>flow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sink structure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462434" y="2641541"/>
            <a:ext cx="966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ambient</a:t>
            </a:r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676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sink example</a:t>
            </a:r>
            <a:endParaRPr lang="en-US" dirty="0"/>
          </a:p>
        </p:txBody>
      </p:sp>
      <p:pic>
        <p:nvPicPr>
          <p:cNvPr id="20" name="Content Placeholder 1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331" y="1825625"/>
            <a:ext cx="4351338" cy="4351338"/>
          </a:xfrm>
        </p:spPr>
      </p:pic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 dirty="0" smtClean="0"/>
          </a:p>
        </p:txBody>
      </p:sp>
      <p:pic>
        <p:nvPicPr>
          <p:cNvPr id="22" name="Content Placeholder 21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3873352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Steady-state temperature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Use thermal resistance to determine steady-state temperature.</a:t>
                </a:r>
              </a:p>
              <a:p>
                <a:pPr lvl="1"/>
                <a:r>
                  <a:rPr lang="en-US" dirty="0" smtClean="0"/>
                  <a:t>Calculate temperature difference from ambient to junctions.</a:t>
                </a:r>
              </a:p>
              <a:p>
                <a:r>
                  <a:rPr lang="en-US" dirty="0" smtClean="0"/>
                  <a:t>Thermal circuit has a heat source P, thermal resistance R.</a:t>
                </a:r>
              </a:p>
              <a:p>
                <a:r>
                  <a:rPr lang="en-US" dirty="0" smtClean="0"/>
                  <a:t>Output temperature is measured across thermal resistance.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R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3"/>
                <a:stretch>
                  <a:fillRect l="-2118" t="-2241" r="-3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787" y="2753519"/>
            <a:ext cx="3400425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855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heat sink performance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Computer power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=20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Ambient temperature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20℃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Case 1---no heat sink: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𝑛𝑜𝑛𝑒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=20+20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∙10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℃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=220℃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Case 2---heat sink: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𝑠𝑖𝑛𝑘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=20+20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∙1.5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℃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=50℃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72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656586" y="2648836"/>
            <a:ext cx="697293" cy="1160457"/>
            <a:chOff x="1528877" y="4280802"/>
            <a:chExt cx="697293" cy="1160457"/>
          </a:xfrm>
        </p:grpSpPr>
        <p:sp>
          <p:nvSpPr>
            <p:cNvPr id="3" name="Oval 2"/>
            <p:cNvSpPr/>
            <p:nvPr/>
          </p:nvSpPr>
          <p:spPr>
            <a:xfrm>
              <a:off x="1528877" y="4536834"/>
              <a:ext cx="697293" cy="64839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" name="Straight Connector 3"/>
            <p:cNvCxnSpPr>
              <a:endCxn id="3" idx="4"/>
            </p:cNvCxnSpPr>
            <p:nvPr/>
          </p:nvCxnSpPr>
          <p:spPr>
            <a:xfrm flipH="1" flipV="1">
              <a:off x="1877524" y="5185227"/>
              <a:ext cx="2482" cy="2560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flipH="1" flipV="1">
              <a:off x="1875041" y="4280802"/>
              <a:ext cx="2482" cy="2560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1882448" y="4685189"/>
              <a:ext cx="0" cy="330962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0190263" y="2732409"/>
            <a:ext cx="1008611" cy="972589"/>
            <a:chOff x="2036618" y="2709949"/>
            <a:chExt cx="1008611" cy="972589"/>
          </a:xfrm>
        </p:grpSpPr>
        <p:sp>
          <p:nvSpPr>
            <p:cNvPr id="8" name="Arc 7"/>
            <p:cNvSpPr/>
            <p:nvPr/>
          </p:nvSpPr>
          <p:spPr>
            <a:xfrm>
              <a:off x="203661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8"/>
            <p:cNvSpPr/>
            <p:nvPr/>
          </p:nvSpPr>
          <p:spPr>
            <a:xfrm flipH="1">
              <a:off x="209757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2097577" y="3125585"/>
              <a:ext cx="886692" cy="831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2540923" y="2709949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540922" y="3266902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8568309" y="2578624"/>
            <a:ext cx="407323" cy="1421474"/>
            <a:chOff x="3699164" y="1354976"/>
            <a:chExt cx="407323" cy="1421474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3931920" y="1354976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940233" y="2510444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931920" y="1620982"/>
              <a:ext cx="174567" cy="1163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3699164" y="1749829"/>
              <a:ext cx="407323" cy="2036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699164" y="1953491"/>
              <a:ext cx="390698" cy="2078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3699164" y="2161309"/>
              <a:ext cx="390698" cy="19119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699164" y="2352502"/>
              <a:ext cx="232756" cy="157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4" name="Elbow Connector 23"/>
          <p:cNvCxnSpPr/>
          <p:nvPr/>
        </p:nvCxnSpPr>
        <p:spPr>
          <a:xfrm>
            <a:off x="8809378" y="2578624"/>
            <a:ext cx="1885189" cy="153784"/>
          </a:xfrm>
          <a:prstGeom prst="bentConnector3">
            <a:avLst>
              <a:gd name="adj1" fmla="val 100384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 rot="10800000" flipV="1">
            <a:off x="6999002" y="2578624"/>
            <a:ext cx="1802062" cy="85205"/>
          </a:xfrm>
          <a:prstGeom prst="bentConnector3">
            <a:avLst>
              <a:gd name="adj1" fmla="val 99955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339895" y="3034037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P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191785" y="309638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821206" y="3085569"/>
            <a:ext cx="308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C</a:t>
            </a:r>
          </a:p>
        </p:txBody>
      </p:sp>
      <p:cxnSp>
        <p:nvCxnSpPr>
          <p:cNvPr id="48" name="Elbow Connector 47"/>
          <p:cNvCxnSpPr/>
          <p:nvPr/>
        </p:nvCxnSpPr>
        <p:spPr>
          <a:xfrm>
            <a:off x="6999001" y="3809292"/>
            <a:ext cx="1810376" cy="190806"/>
          </a:xfrm>
          <a:prstGeom prst="bentConnector3">
            <a:avLst>
              <a:gd name="adj1" fmla="val 274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 rot="10800000" flipV="1">
            <a:off x="8809379" y="3701615"/>
            <a:ext cx="1885189" cy="298483"/>
          </a:xfrm>
          <a:prstGeom prst="bentConnector3">
            <a:avLst>
              <a:gd name="adj1" fmla="val -8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1294784" y="3096382"/>
            <a:ext cx="373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C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1294783" y="268389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1291577" y="351694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8366420" y="3928455"/>
            <a:ext cx="794475" cy="1217107"/>
            <a:chOff x="1431695" y="2513645"/>
            <a:chExt cx="794475" cy="1217107"/>
          </a:xfrm>
        </p:grpSpPr>
        <p:sp>
          <p:nvSpPr>
            <p:cNvPr id="32" name="Oval 31"/>
            <p:cNvSpPr/>
            <p:nvPr/>
          </p:nvSpPr>
          <p:spPr>
            <a:xfrm>
              <a:off x="1528877" y="2826327"/>
              <a:ext cx="697293" cy="64839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</a:t>
              </a:r>
              <a:r>
                <a:rPr lang="en-US" baseline="-25000" dirty="0"/>
                <a:t>A</a:t>
              </a:r>
            </a:p>
          </p:txBody>
        </p:sp>
        <p:cxnSp>
          <p:nvCxnSpPr>
            <p:cNvPr id="33" name="Straight Connector 32"/>
            <p:cNvCxnSpPr>
              <a:endCxn id="32" idx="4"/>
            </p:cNvCxnSpPr>
            <p:nvPr/>
          </p:nvCxnSpPr>
          <p:spPr>
            <a:xfrm flipH="1" flipV="1">
              <a:off x="1877524" y="3474720"/>
              <a:ext cx="2482" cy="2560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1431695" y="2513645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 flipH="1" flipV="1">
              <a:off x="1875041" y="2570295"/>
              <a:ext cx="2482" cy="2560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Isosceles Triangle 35"/>
          <p:cNvSpPr/>
          <p:nvPr/>
        </p:nvSpPr>
        <p:spPr>
          <a:xfrm flipV="1">
            <a:off x="8589090" y="5147224"/>
            <a:ext cx="440574" cy="39069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transient analysis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2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199" y="1825625"/>
                <a:ext cx="5460084" cy="4351338"/>
              </a:xfrm>
            </p:spPr>
            <p:txBody>
              <a:bodyPr/>
              <a:lstStyle/>
              <a:p>
                <a:r>
                  <a:rPr lang="en-US" dirty="0" smtClean="0"/>
                  <a:t>Chip and heat sink form a thermal RC circuit.</a:t>
                </a:r>
              </a:p>
              <a:p>
                <a:pPr lvl="1"/>
                <a:r>
                  <a:rPr lang="en-US" dirty="0" smtClean="0"/>
                  <a:t>Measure chip temperature relative to ambient.</a:t>
                </a:r>
              </a:p>
              <a:p>
                <a:r>
                  <a:rPr lang="en-US" dirty="0" smtClean="0"/>
                  <a:t>Temperature as a function of time: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𝑃𝑅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𝑅𝐶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Temperature above ambient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r>
                  <a:rPr lang="en-US" dirty="0" smtClean="0"/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𝑃𝑅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23" name="Content Placeholder 2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199" y="1825625"/>
                <a:ext cx="5460084" cy="4351338"/>
              </a:xfrm>
              <a:blipFill rotWithShape="0">
                <a:blip r:embed="rId2"/>
                <a:stretch>
                  <a:fillRect l="-1897" t="-2241" r="-12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9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thermal RC model of chip temperature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4093835450"/>
                  </p:ext>
                </p:extLst>
              </p:nvPr>
            </p:nvGraphicFramePr>
            <p:xfrm>
              <a:off x="838200" y="1825625"/>
              <a:ext cx="2650067" cy="1546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02267"/>
                    <a:gridCol w="1447800"/>
                  </a:tblGrid>
                  <a:tr h="325007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parameter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value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23620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𝑅</m:t>
                                </m:r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0.5 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𝐾</m:t>
                                    </m:r>
                                  </m:num>
                                  <m:den>
                                    <m: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𝑊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3620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0.03 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𝐽</m:t>
                                    </m:r>
                                  </m:num>
                                  <m:den>
                                    <m: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𝐾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3620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𝑃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50 </m:t>
                                </m:r>
                                <m:r>
                                  <a:rPr lang="en-US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𝑊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3620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0 </m:t>
                                </m:r>
                                <m:r>
                                  <a:rPr lang="en-US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3620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𝐴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300 </m:t>
                                </m:r>
                                <m:r>
                                  <a:rPr lang="en-US" sz="11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𝐾</m:t>
                                </m:r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4093835450"/>
                  </p:ext>
                </p:extLst>
              </p:nvPr>
            </p:nvGraphicFramePr>
            <p:xfrm>
              <a:off x="838200" y="1825625"/>
              <a:ext cx="2650067" cy="1546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02267"/>
                    <a:gridCol w="1447800"/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parameter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value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236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05" t="-166667" r="-122222" b="-4051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83613" t="-166667" r="-1681" b="-405128"/>
                          </a:stretch>
                        </a:blipFill>
                      </a:tcPr>
                    </a:tc>
                  </a:tr>
                  <a:tr h="236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05" t="-266667" r="-122222" b="-3051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83613" t="-266667" r="-1681" b="-305128"/>
                          </a:stretch>
                        </a:blipFill>
                      </a:tcPr>
                    </a:tc>
                  </a:tr>
                  <a:tr h="236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05" t="-366667" r="-122222" b="-2051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83613" t="-366667" r="-1681" b="-205128"/>
                          </a:stretch>
                        </a:blipFill>
                      </a:tcPr>
                    </a:tc>
                  </a:tr>
                  <a:tr h="236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05" t="-466667" r="-122222" b="-1051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83613" t="-466667" r="-1681" b="-105128"/>
                          </a:stretch>
                        </a:blipFill>
                      </a:tcPr>
                    </a:tc>
                  </a:tr>
                  <a:tr h="236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05" t="-566667" r="-122222" b="-51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83613" t="-566667" r="-1681" b="-512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838200" y="3946526"/>
                <a:ext cx="4231216" cy="1899708"/>
              </a:xfrm>
            </p:spPr>
            <p:txBody>
              <a:bodyPr>
                <a:normAutofit fontScale="850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=325−25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0.015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Thermal time constant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0.015 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𝑠𝑒𝑐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Steady-state temperature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325 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38200" y="3946526"/>
                <a:ext cx="4231216" cy="1899708"/>
              </a:xfrm>
              <a:blipFill rotWithShape="0">
                <a:blip r:embed="rId3"/>
                <a:stretch>
                  <a:fillRect l="-2017"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878818921"/>
              </p:ext>
            </p:extLst>
          </p:nvPr>
        </p:nvGraphicFramePr>
        <p:xfrm>
          <a:off x="5532966" y="2172229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38238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square 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Chip runs periodically: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2260600" y="3911600"/>
            <a:ext cx="2743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60600" y="2997200"/>
            <a:ext cx="0" cy="182880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22801" y="4064000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260600" y="3302000"/>
            <a:ext cx="76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022600" y="3302001"/>
            <a:ext cx="0" cy="12741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9045" y="311733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P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022600" y="4576135"/>
            <a:ext cx="76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784600" y="3302000"/>
            <a:ext cx="76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784600" y="3302001"/>
            <a:ext cx="0" cy="12741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546600" y="3302000"/>
            <a:ext cx="0" cy="12741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46601" y="4576134"/>
            <a:ext cx="3833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02045" y="4391468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/>
              <a:t>-P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2260600" y="3225800"/>
            <a:ext cx="762000" cy="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438660" y="2856468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</a:t>
            </a:r>
            <a:r>
              <a:rPr lang="en-US" dirty="0" err="1">
                <a:latin typeface="Symbol" panose="05050102010706020507" pitchFamily="18" charset="2"/>
              </a:rPr>
              <a:t>t</a:t>
            </a:r>
            <a:endParaRPr lang="en-US" dirty="0">
              <a:latin typeface="Symbol" panose="05050102010706020507" pitchFamily="18" charset="2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260600" y="4673600"/>
            <a:ext cx="1512728" cy="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61679" y="4677144"/>
            <a:ext cx="910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S=2K</a:t>
            </a:r>
            <a:r>
              <a:rPr lang="en-US" dirty="0">
                <a:latin typeface="Symbol" panose="05050102010706020507" pitchFamily="18" charset="2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2119510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Dual-core processor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processors alternate between run, stop.</a:t>
            </a:r>
          </a:p>
          <a:p>
            <a:r>
              <a:rPr lang="en-US" dirty="0" smtClean="0"/>
              <a:t>Cores are connected by thermal resistance.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826540" y="3810528"/>
            <a:ext cx="697293" cy="1160457"/>
            <a:chOff x="1528877" y="4280802"/>
            <a:chExt cx="697293" cy="1160457"/>
          </a:xfrm>
        </p:grpSpPr>
        <p:sp>
          <p:nvSpPr>
            <p:cNvPr id="7" name="Oval 6"/>
            <p:cNvSpPr/>
            <p:nvPr/>
          </p:nvSpPr>
          <p:spPr>
            <a:xfrm>
              <a:off x="1528877" y="4536834"/>
              <a:ext cx="697293" cy="64839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/>
            <p:cNvCxnSpPr>
              <a:endCxn id="7" idx="4"/>
            </p:cNvCxnSpPr>
            <p:nvPr/>
          </p:nvCxnSpPr>
          <p:spPr>
            <a:xfrm flipH="1" flipV="1">
              <a:off x="1877524" y="5185227"/>
              <a:ext cx="2482" cy="2560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 flipV="1">
              <a:off x="1875041" y="4280802"/>
              <a:ext cx="2482" cy="2560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1882448" y="4685189"/>
              <a:ext cx="0" cy="330962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878810" y="3933195"/>
            <a:ext cx="1008611" cy="972589"/>
            <a:chOff x="2036618" y="2709949"/>
            <a:chExt cx="1008611" cy="972589"/>
          </a:xfrm>
        </p:grpSpPr>
        <p:sp>
          <p:nvSpPr>
            <p:cNvPr id="12" name="Arc 11"/>
            <p:cNvSpPr/>
            <p:nvPr/>
          </p:nvSpPr>
          <p:spPr>
            <a:xfrm>
              <a:off x="203661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c 12"/>
            <p:cNvSpPr/>
            <p:nvPr/>
          </p:nvSpPr>
          <p:spPr>
            <a:xfrm flipH="1">
              <a:off x="209757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2097577" y="3125585"/>
              <a:ext cx="886692" cy="831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540923" y="2709949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2540922" y="3266902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4308621" y="3767798"/>
            <a:ext cx="407323" cy="1421474"/>
            <a:chOff x="3699164" y="1354976"/>
            <a:chExt cx="407323" cy="1421474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3931920" y="1354976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940233" y="2510444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931920" y="1620982"/>
              <a:ext cx="174567" cy="1163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3699164" y="1749829"/>
              <a:ext cx="407323" cy="2036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699164" y="1953491"/>
              <a:ext cx="390698" cy="2078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699164" y="2161309"/>
              <a:ext cx="390698" cy="19119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699164" y="2352502"/>
              <a:ext cx="232756" cy="157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5" name="Elbow Connector 24"/>
          <p:cNvCxnSpPr/>
          <p:nvPr/>
        </p:nvCxnSpPr>
        <p:spPr>
          <a:xfrm rot="10800000" flipV="1">
            <a:off x="2168956" y="3740316"/>
            <a:ext cx="1802062" cy="85205"/>
          </a:xfrm>
          <a:prstGeom prst="bentConnector3">
            <a:avLst>
              <a:gd name="adj1" fmla="val 99955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469905" y="4195729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P</a:t>
            </a:r>
            <a:r>
              <a:rPr lang="en-US" baseline="-25000" dirty="0"/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853549" y="4285556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R</a:t>
            </a:r>
            <a:r>
              <a:rPr lang="en-US" baseline="-25000" dirty="0"/>
              <a:t>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529684" y="4294275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C</a:t>
            </a:r>
            <a:r>
              <a:rPr lang="en-US" baseline="-25000" dirty="0"/>
              <a:t>1</a:t>
            </a:r>
          </a:p>
        </p:txBody>
      </p:sp>
      <p:cxnSp>
        <p:nvCxnSpPr>
          <p:cNvPr id="29" name="Elbow Connector 28"/>
          <p:cNvCxnSpPr/>
          <p:nvPr/>
        </p:nvCxnSpPr>
        <p:spPr>
          <a:xfrm>
            <a:off x="2168955" y="4970984"/>
            <a:ext cx="1810376" cy="190806"/>
          </a:xfrm>
          <a:prstGeom prst="bentConnector3">
            <a:avLst>
              <a:gd name="adj1" fmla="val 274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383113" y="3740316"/>
            <a:ext cx="0" cy="2934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3383113" y="4895784"/>
            <a:ext cx="0" cy="2934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Elbow Connector 31"/>
          <p:cNvCxnSpPr/>
          <p:nvPr/>
        </p:nvCxnSpPr>
        <p:spPr>
          <a:xfrm>
            <a:off x="3938774" y="3742514"/>
            <a:ext cx="617592" cy="12700"/>
          </a:xfrm>
          <a:prstGeom prst="bentConnector3">
            <a:avLst>
              <a:gd name="adj1" fmla="val 9733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Elbow Connector 32"/>
          <p:cNvCxnSpPr/>
          <p:nvPr/>
        </p:nvCxnSpPr>
        <p:spPr>
          <a:xfrm>
            <a:off x="3944524" y="5169181"/>
            <a:ext cx="617592" cy="12700"/>
          </a:xfrm>
          <a:prstGeom prst="bentConnector3">
            <a:avLst>
              <a:gd name="adj1" fmla="val 9733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 rot="5400000">
            <a:off x="5033754" y="3005208"/>
            <a:ext cx="407323" cy="1421474"/>
            <a:chOff x="3699164" y="1354976"/>
            <a:chExt cx="407323" cy="1421474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3931920" y="1354976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940233" y="2510444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931920" y="1620982"/>
              <a:ext cx="174567" cy="1163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3699164" y="1749829"/>
              <a:ext cx="407323" cy="2036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699164" y="1953491"/>
              <a:ext cx="390698" cy="2078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3699164" y="2161309"/>
              <a:ext cx="390698" cy="19119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699164" y="2352502"/>
              <a:ext cx="232756" cy="157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5006950" y="3034506"/>
            <a:ext cx="466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baseline="-25000" dirty="0"/>
              <a:t>12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5722942" y="3740315"/>
            <a:ext cx="407323" cy="1421474"/>
            <a:chOff x="3699164" y="1354976"/>
            <a:chExt cx="407323" cy="1421474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3931920" y="1354976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940233" y="2510444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931920" y="1620982"/>
              <a:ext cx="174567" cy="1163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3699164" y="1749829"/>
              <a:ext cx="407323" cy="2036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3699164" y="1953491"/>
              <a:ext cx="390698" cy="2078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3699164" y="2161309"/>
              <a:ext cx="390698" cy="19119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699164" y="2352502"/>
              <a:ext cx="232756" cy="157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6581624" y="3933195"/>
            <a:ext cx="1008611" cy="972589"/>
            <a:chOff x="2036618" y="2709949"/>
            <a:chExt cx="1008611" cy="972589"/>
          </a:xfrm>
        </p:grpSpPr>
        <p:sp>
          <p:nvSpPr>
            <p:cNvPr id="52" name="Arc 51"/>
            <p:cNvSpPr/>
            <p:nvPr/>
          </p:nvSpPr>
          <p:spPr>
            <a:xfrm>
              <a:off x="203661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c 52"/>
            <p:cNvSpPr/>
            <p:nvPr/>
          </p:nvSpPr>
          <p:spPr>
            <a:xfrm flipH="1">
              <a:off x="209757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Connector 53"/>
            <p:cNvCxnSpPr/>
            <p:nvPr/>
          </p:nvCxnSpPr>
          <p:spPr>
            <a:xfrm flipV="1">
              <a:off x="2097577" y="3125585"/>
              <a:ext cx="886692" cy="831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2540923" y="2709949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2540922" y="3266902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7" name="Straight Connector 56"/>
          <p:cNvCxnSpPr/>
          <p:nvPr/>
        </p:nvCxnSpPr>
        <p:spPr>
          <a:xfrm flipV="1">
            <a:off x="7085929" y="3749656"/>
            <a:ext cx="0" cy="2934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7085929" y="4905124"/>
            <a:ext cx="0" cy="2934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556366" y="5181882"/>
            <a:ext cx="3690166" cy="73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7903859" y="3902983"/>
            <a:ext cx="697293" cy="1160457"/>
            <a:chOff x="1528877" y="4280802"/>
            <a:chExt cx="697293" cy="1160457"/>
          </a:xfrm>
        </p:grpSpPr>
        <p:sp>
          <p:nvSpPr>
            <p:cNvPr id="61" name="Oval 60"/>
            <p:cNvSpPr/>
            <p:nvPr/>
          </p:nvSpPr>
          <p:spPr>
            <a:xfrm>
              <a:off x="1528877" y="4536834"/>
              <a:ext cx="697293" cy="64839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2" name="Straight Connector 61"/>
            <p:cNvCxnSpPr>
              <a:endCxn id="61" idx="4"/>
            </p:cNvCxnSpPr>
            <p:nvPr/>
          </p:nvCxnSpPr>
          <p:spPr>
            <a:xfrm flipH="1" flipV="1">
              <a:off x="1877524" y="5185227"/>
              <a:ext cx="2482" cy="2560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 flipV="1">
              <a:off x="1875041" y="4280802"/>
              <a:ext cx="2482" cy="2560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1882448" y="4685189"/>
              <a:ext cx="0" cy="330962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65" name="Straight Connector 64"/>
          <p:cNvCxnSpPr/>
          <p:nvPr/>
        </p:nvCxnSpPr>
        <p:spPr>
          <a:xfrm flipV="1">
            <a:off x="8253746" y="3761227"/>
            <a:ext cx="0" cy="2934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8253746" y="4916695"/>
            <a:ext cx="0" cy="2934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948152" y="3767798"/>
            <a:ext cx="22983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304492" y="4278756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R</a:t>
            </a:r>
            <a:r>
              <a:rPr lang="en-US" baseline="-25000" dirty="0"/>
              <a:t>2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533839" y="4279731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C</a:t>
            </a:r>
            <a:r>
              <a:rPr lang="en-US" baseline="-25000" dirty="0"/>
              <a:t>2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8676838" y="4290006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P</a:t>
            </a:r>
            <a:r>
              <a:rPr lang="en-US" baseline="-25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454194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Dual-core thermal analysis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Can borrow a result from electrical circuits:</a:t>
                </a:r>
              </a:p>
              <a:p>
                <a:pPr lvl="1"/>
                <a:r>
                  <a:rPr lang="en-US" dirty="0" smtClean="0"/>
                  <a:t>Assume 50% duty cycle, period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Upward and downward temperature waveforms: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𝑅𝐶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𝑅𝐶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Temperature cycles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So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540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 transfer basics.</a:t>
            </a:r>
          </a:p>
          <a:p>
            <a:r>
              <a:rPr lang="en-US" dirty="0" smtClean="0"/>
              <a:t>Thermal analysis:</a:t>
            </a:r>
          </a:p>
          <a:p>
            <a:pPr lvl="1"/>
            <a:r>
              <a:rPr lang="en-US" dirty="0" smtClean="0"/>
              <a:t>Steady-state.</a:t>
            </a:r>
          </a:p>
          <a:p>
            <a:pPr lvl="1"/>
            <a:r>
              <a:rPr lang="en-US" dirty="0" smtClean="0"/>
              <a:t>Transient.</a:t>
            </a:r>
          </a:p>
          <a:p>
            <a:r>
              <a:rPr lang="en-US" dirty="0" smtClean="0"/>
              <a:t>Heat </a:t>
            </a:r>
            <a:r>
              <a:rPr lang="en-US" smtClean="0"/>
              <a:t>and reliability.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090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Dual-core thermal behavior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24797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and reliability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Heat contributes to aging.</a:t>
                </a:r>
              </a:p>
              <a:p>
                <a:pPr lvl="1"/>
                <a:r>
                  <a:rPr lang="en-US" dirty="0" smtClean="0"/>
                  <a:t>Higher temperatures cause chips to fail earlier.</a:t>
                </a:r>
              </a:p>
              <a:p>
                <a:r>
                  <a:rPr lang="en-US" dirty="0" smtClean="0"/>
                  <a:t>Arrhenius’ equation describes the relationship between energy and the rate of physical processes: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𝑘𝑇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Activation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 smtClean="0"/>
                  <a:t> is determined by energy required to promote electrons to high orbits.</a:t>
                </a:r>
              </a:p>
              <a:p>
                <a:pPr lvl="1"/>
                <a:r>
                  <a:rPr lang="en-US" dirty="0" smtClean="0"/>
                  <a:t>Arrhenius </a:t>
                </a:r>
                <a:r>
                  <a:rPr lang="en-US" dirty="0" err="1" smtClean="0"/>
                  <a:t>prefactor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is measured experimentally.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7912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activation energies for failure mechanisms [Pan09]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58025777"/>
                  </p:ext>
                </p:extLst>
              </p:nvPr>
            </p:nvGraphicFramePr>
            <p:xfrm>
              <a:off x="838200" y="1825625"/>
              <a:ext cx="7234767" cy="27879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80671"/>
                    <a:gridCol w="4154096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failure mechanism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Activation energy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oxide film defect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 to 1.1 eV</a:t>
                          </a:r>
                        </a:p>
                      </a:txBody>
                      <a:tcPr marL="68580" marR="68580" marT="0" marB="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iconicity drift (Na ions in oxide film)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 to 1.8 eV</a:t>
                          </a:r>
                        </a:p>
                      </a:txBody>
                      <a:tcPr marL="68580" marR="68580" marT="0" marB="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slow trap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 to 1.2 eV</a:t>
                          </a:r>
                        </a:p>
                      </a:txBody>
                      <a:tcPr marL="68580" marR="68580" marT="0" marB="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electromigration disconnect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Aluminum: 0.5 to 0.7 eV</a:t>
                          </a:r>
                        </a:p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Copper: 0.8 to 1.0 eV</a:t>
                          </a:r>
                        </a:p>
                      </a:txBody>
                      <a:tcPr marL="68580" marR="68580" marT="0" marB="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aluminum corrosion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 to 0.9 eV</a:t>
                          </a: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58025777"/>
                  </p:ext>
                </p:extLst>
              </p:nvPr>
            </p:nvGraphicFramePr>
            <p:xfrm>
              <a:off x="838200" y="1825625"/>
              <a:ext cx="7234767" cy="27879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80671"/>
                    <a:gridCol w="4154096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failure mechanism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74340" t="-8197" r="-587" b="-67541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oxide film defect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 to 1.1 eV</a:t>
                          </a:r>
                        </a:p>
                      </a:txBody>
                      <a:tcPr marL="68580" marR="68580" marT="0" marB="0"/>
                    </a:tc>
                  </a:tr>
                  <a:tr h="652272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iconicity drift (Na ions in oxide film)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 to 1.8 eV</a:t>
                          </a:r>
                        </a:p>
                      </a:txBody>
                      <a:tcPr marL="68580" marR="68580" marT="0" marB="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slow trap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0.8 to 1.2 eV</a:t>
                          </a:r>
                        </a:p>
                      </a:txBody>
                      <a:tcPr marL="68580" marR="68580" marT="0" marB="0"/>
                    </a:tc>
                  </a:tr>
                  <a:tr h="652272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electromigration disconnect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Aluminum: 0.5 to 0.7 eV</a:t>
                          </a:r>
                        </a:p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Copper: 0.8 to 1.0 eV</a:t>
                          </a:r>
                        </a:p>
                      </a:txBody>
                      <a:tcPr marL="68580" marR="68580" marT="0" marB="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aluminum corrosion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0.7 to 0.9 eV</a:t>
                          </a: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6634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Electromigration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err="1" smtClean="0"/>
                  <a:t>Electromigration</a:t>
                </a:r>
                <a:r>
                  <a:rPr lang="en-US" dirty="0" smtClean="0"/>
                  <a:t> is a common temperature-related failure mechanism.</a:t>
                </a:r>
              </a:p>
              <a:p>
                <a:pPr lvl="1"/>
                <a:r>
                  <a:rPr lang="en-US" dirty="0" smtClean="0"/>
                  <a:t>Heat causes some molecules in wire to release free atoms.</a:t>
                </a:r>
              </a:p>
              <a:p>
                <a:pPr lvl="1"/>
                <a:r>
                  <a:rPr lang="en-US" dirty="0" smtClean="0"/>
                  <a:t>Current flowing through wire causes free atoms to move.</a:t>
                </a:r>
              </a:p>
              <a:p>
                <a:pPr lvl="1"/>
                <a:r>
                  <a:rPr lang="en-US" dirty="0" smtClean="0"/>
                  <a:t>Destructive feedback---thinner wire segments heat more, causing more rapid failure.</a:t>
                </a:r>
              </a:p>
              <a:p>
                <a:r>
                  <a:rPr lang="en-US" dirty="0" smtClean="0"/>
                  <a:t>Failure rate modeled using Black’s equation: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𝑀𝑇𝑇𝐹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𝑘𝑇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≤3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 r="-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308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analysis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Chip temperature often varies over time based on use case and computing activity.</a:t>
                </a:r>
              </a:p>
              <a:p>
                <a:r>
                  <a:rPr lang="en-US" dirty="0" smtClean="0"/>
                  <a:t>We can model aging as a function of temperature: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subSup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𝑘𝑇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den>
                            </m:f>
                          </m:sup>
                        </m:sSup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smtClean="0"/>
                  <a:t>Chip-level reliability engineering:</a:t>
                </a:r>
              </a:p>
              <a:p>
                <a:pPr lvl="1"/>
                <a:r>
                  <a:rPr lang="en-US" dirty="0" smtClean="0"/>
                  <a:t>Minimize hot spots.</a:t>
                </a:r>
              </a:p>
              <a:p>
                <a:pPr lvl="1"/>
                <a:r>
                  <a:rPr lang="en-US" dirty="0" smtClean="0"/>
                  <a:t>Use operating system to spread workload across cores.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978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combination of hardware and software is used to manage thermal behavior.</a:t>
            </a:r>
          </a:p>
          <a:p>
            <a:r>
              <a:rPr lang="en-US" dirty="0" smtClean="0"/>
              <a:t>On-chip temperature measured using band gap reference circuit.</a:t>
            </a:r>
          </a:p>
          <a:p>
            <a:r>
              <a:rPr lang="en-US" dirty="0" smtClean="0"/>
              <a:t>Processor may provide a software interface to on-chip temperature sensors.</a:t>
            </a:r>
          </a:p>
          <a:p>
            <a:pPr lvl="1"/>
            <a:r>
              <a:rPr lang="en-US" dirty="0" smtClean="0"/>
              <a:t>Intel </a:t>
            </a:r>
            <a:r>
              <a:rPr lang="en-US" dirty="0"/>
              <a:t>Thermal Monitor 1 turns the clocks off and on at a duty cycle chosen for the processor type, typically 30%-50%.</a:t>
            </a:r>
          </a:p>
          <a:p>
            <a:pPr lvl="1"/>
            <a:r>
              <a:rPr lang="en-US" dirty="0"/>
              <a:t>Intel Thermal Monitor 2 uses dynamic voltage and frequency scaling mechanisms to reduce both the clock speed and power supply voltage of the processor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84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transfer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Conduction:</a:t>
            </a:r>
          </a:p>
          <a:p>
            <a:pPr lvl="1"/>
            <a:r>
              <a:rPr lang="en-US" dirty="0" smtClean="0"/>
              <a:t>Results from molecular motion.</a:t>
            </a:r>
          </a:p>
          <a:p>
            <a:r>
              <a:rPr lang="en-US" dirty="0" smtClean="0"/>
              <a:t>Convection:</a:t>
            </a:r>
          </a:p>
          <a:p>
            <a:pPr lvl="1"/>
            <a:r>
              <a:rPr lang="en-US" dirty="0" smtClean="0"/>
              <a:t>Caused by bulk transfer of fluids (gas or liquid).</a:t>
            </a:r>
          </a:p>
          <a:p>
            <a:r>
              <a:rPr lang="en-US" dirty="0" smtClean="0"/>
              <a:t>Radiation:</a:t>
            </a:r>
          </a:p>
          <a:p>
            <a:pPr lvl="1"/>
            <a:r>
              <a:rPr lang="en-US" dirty="0" smtClean="0"/>
              <a:t>Electromagnetism.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7773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server operating temperatures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err="1" smtClean="0"/>
                  <a:t>DellPowerEdge</a:t>
                </a:r>
                <a:r>
                  <a:rPr lang="en-US" dirty="0" smtClean="0"/>
                  <a:t> R710:</a:t>
                </a:r>
              </a:p>
              <a:p>
                <a:pPr lvl="1"/>
                <a:r>
                  <a:rPr lang="en-US" dirty="0" smtClean="0"/>
                  <a:t>Operating temperature range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50℉−95℉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Relative humidity levels 20% - 80%.</a:t>
                </a:r>
              </a:p>
              <a:p>
                <a:pPr lvl="1"/>
                <a:r>
                  <a:rPr lang="en-US" dirty="0" smtClean="0"/>
                  <a:t>Power-to-cool ratio 2.0% (server operating power/power required for cooling).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42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thermal ratings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Transistor junctions must be kept below maximum junction temperature: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=85℃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Temperature at which heat damages the transistor structures.</a:t>
                </a:r>
              </a:p>
              <a:p>
                <a:r>
                  <a:rPr lang="en-US" dirty="0" smtClean="0"/>
                  <a:t>Chip specifies thermal design power (TDP).</a:t>
                </a:r>
              </a:p>
              <a:p>
                <a:pPr lvl="1"/>
                <a:r>
                  <a:rPr lang="en-US" dirty="0" smtClean="0"/>
                  <a:t>Amount of operating heat that its cooling system must be able to dissipate.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40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Specific heat:</a:t>
            </a:r>
          </a:p>
          <a:p>
            <a:pPr lvl="1"/>
            <a:r>
              <a:rPr lang="en-US" dirty="0" smtClean="0"/>
              <a:t>Relationship between heat input/output and temperature.</a:t>
            </a:r>
          </a:p>
          <a:p>
            <a:pPr lvl="1"/>
            <a:r>
              <a:rPr lang="en-US" dirty="0" smtClean="0"/>
              <a:t>Measured in Joules/kilogram-Kelvin.</a:t>
            </a:r>
          </a:p>
          <a:p>
            <a:r>
              <a:rPr lang="en-US" dirty="0" smtClean="0"/>
              <a:t>Thermal conductivity:</a:t>
            </a:r>
          </a:p>
          <a:p>
            <a:pPr lvl="1"/>
            <a:r>
              <a:rPr lang="en-US" dirty="0" smtClean="0"/>
              <a:t>Relationship between temperature difference and heat flow per unit time.</a:t>
            </a:r>
          </a:p>
          <a:p>
            <a:pPr lvl="1"/>
            <a:r>
              <a:rPr lang="en-US" dirty="0" smtClean="0"/>
              <a:t>Measured in Watts/meter-Kelvin.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98155762"/>
              </p:ext>
            </p:extLst>
          </p:nvPr>
        </p:nvGraphicFramePr>
        <p:xfrm>
          <a:off x="6172200" y="1825625"/>
          <a:ext cx="5181600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295400"/>
                <a:gridCol w="1295400"/>
                <a:gridCol w="1295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material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specific heat (J/kg</a:t>
                      </a:r>
                      <a:r>
                        <a:rPr lang="en-US" baseline="0" dirty="0" smtClean="0"/>
                        <a:t> 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thermal conductivity (W/m 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density (kg/m</a:t>
                      </a:r>
                      <a:r>
                        <a:rPr lang="en-US" baseline="30000" dirty="0" smtClean="0"/>
                        <a:t>3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silicon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2.3x10</a:t>
                      </a:r>
                      <a:r>
                        <a:rPr lang="en-US" baseline="30000" dirty="0" smtClean="0"/>
                        <a:t>-3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ceramic (aluminum nitride)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3.3x10</a:t>
                      </a:r>
                      <a:r>
                        <a:rPr lang="en-US" baseline="30000" dirty="0" smtClean="0"/>
                        <a:t>-3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carbon steel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7.9x10</a:t>
                      </a:r>
                      <a:r>
                        <a:rPr lang="en-US" baseline="30000" dirty="0" smtClean="0"/>
                        <a:t>-3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8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properties of objects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Thermal resistance R:</a:t>
                </a:r>
              </a:p>
              <a:p>
                <a:pPr lvl="1"/>
                <a:r>
                  <a:rPr lang="en-US" dirty="0" smtClean="0"/>
                  <a:t>Thermal conductivity for a specific shape and size of material.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𝑙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𝑘𝐴</m:t>
                        </m:r>
                      </m:den>
                    </m:f>
                  </m:oMath>
                </a14:m>
                <a:r>
                  <a:rPr lang="en-US" dirty="0" smtClean="0"/>
                  <a:t>, length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 smtClean="0"/>
                  <a:t>, area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, thermal conductivity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1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Thermal capacitance C:</a:t>
                </a:r>
              </a:p>
              <a:p>
                <a:pPr lvl="1"/>
                <a:r>
                  <a:rPr lang="en-US" dirty="0" smtClean="0"/>
                  <a:t>Specific heat for a specific shape and size of material.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, mass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, specific heat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7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Thermal/electrical analogy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6783163"/>
              </p:ext>
            </p:extLst>
          </p:nvPr>
        </p:nvGraphicFramePr>
        <p:xfrm>
          <a:off x="838201" y="1825625"/>
          <a:ext cx="48133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4829"/>
                <a:gridCol w="273847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thermal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charge 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thermal energy Q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</a:t>
                      </a:r>
                      <a:r>
                        <a:rPr lang="en-US" baseline="0" dirty="0" smtClean="0"/>
                        <a:t> 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heat flow 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voltage 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voltage 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resistance 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thermal resistance 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capacitance 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thermal capacitance C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41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laws of thermal behavior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Fourier’s Law of Heat Conduction: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𝑃𝑅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Newton’s Law of Cooling: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𝑑𝑇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0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978</Words>
  <Application>Microsoft Office PowerPoint</Application>
  <PresentationFormat>Widescreen</PresentationFormat>
  <Paragraphs>232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Heat Transfer</vt:lpstr>
      <vt:lpstr>Topics</vt:lpstr>
      <vt:lpstr>Heat transfer mechanisms</vt:lpstr>
      <vt:lpstr>Example: server operating temperatures</vt:lpstr>
      <vt:lpstr>Key thermal ratings</vt:lpstr>
      <vt:lpstr>Physical properties</vt:lpstr>
      <vt:lpstr>Thermal properties of objects</vt:lpstr>
      <vt:lpstr>Thermal/electrical analogy</vt:lpstr>
      <vt:lpstr>Physical laws of thermal behavior</vt:lpstr>
      <vt:lpstr>Example: heat transfer of coffee</vt:lpstr>
      <vt:lpstr>Heat sink structure</vt:lpstr>
      <vt:lpstr>Heat sink example</vt:lpstr>
      <vt:lpstr>Steady-state temperature</vt:lpstr>
      <vt:lpstr>Example: heat sink performance</vt:lpstr>
      <vt:lpstr>Thermal transient analysis</vt:lpstr>
      <vt:lpstr>Example: thermal RC model of chip temperature</vt:lpstr>
      <vt:lpstr>Thermal square wave</vt:lpstr>
      <vt:lpstr>Dual-core processor</vt:lpstr>
      <vt:lpstr>Dual-core thermal analysis</vt:lpstr>
      <vt:lpstr>Dual-core thermal behavior</vt:lpstr>
      <vt:lpstr>Heat and reliability</vt:lpstr>
      <vt:lpstr>Example: activation energies for failure mechanisms [Pan09]</vt:lpstr>
      <vt:lpstr>Electromigration</vt:lpstr>
      <vt:lpstr>Lifetime analysis</vt:lpstr>
      <vt:lpstr>Thermal management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23</cp:revision>
  <dcterms:created xsi:type="dcterms:W3CDTF">2016-05-14T01:06:14Z</dcterms:created>
  <dcterms:modified xsi:type="dcterms:W3CDTF">2016-05-22T18:48:38Z</dcterms:modified>
</cp:coreProperties>
</file>